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7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21" Type="http://schemas.openxmlformats.org/officeDocument/2006/relationships/slide" Target="slides/slide18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6" Type="http://schemas.openxmlformats.org/officeDocument/2006/relationships/slide" Target="slides/slide3.xml"/><Relationship Id="rId18" Type="http://schemas.openxmlformats.org/officeDocument/2006/relationships/slide" Target="slides/slide15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50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3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067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8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80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4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95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77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0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75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244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7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0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8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2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958E-7D1A-458C-8AFF-A6C77C6AFFA5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543914-BB39-44E0-9541-DC7911797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6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  <p:sldLayoutId id="2147484241" r:id="rId14"/>
    <p:sldLayoutId id="2147484242" r:id="rId15"/>
    <p:sldLayoutId id="21474842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onishreddy54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0EE6-9E24-4D1A-810D-B7D10022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41843"/>
          </a:xfrm>
        </p:spPr>
        <p:txBody>
          <a:bodyPr>
            <a:normAutofit/>
          </a:bodyPr>
          <a:lstStyle/>
          <a:p>
            <a:br>
              <a:rPr lang="en-IN" sz="6000" dirty="0">
                <a:latin typeface="Algerian" panose="04020705040A02060702" pitchFamily="82" charset="0"/>
                <a:cs typeface="Arial" panose="020B0604020202020204" pitchFamily="34" charset="0"/>
              </a:rPr>
            </a:br>
            <a:br>
              <a:rPr lang="en-IN" sz="6000" dirty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IN" sz="6000" dirty="0">
                <a:latin typeface="Algerian" panose="04020705040A02060702" pitchFamily="82" charset="0"/>
                <a:cs typeface="Arial" panose="020B0604020202020204" pitchFamily="34" charset="0"/>
              </a:rPr>
              <a:t>	WEB FRAMEWORKS</a:t>
            </a:r>
            <a:br>
              <a:rPr lang="en-IN" sz="6000" dirty="0"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IN" sz="6000" dirty="0">
                <a:latin typeface="Algerian" panose="04020705040A02060702" pitchFamily="82" charset="0"/>
                <a:cs typeface="Arial" panose="020B0604020202020204" pitchFamily="34" charset="0"/>
              </a:rPr>
              <a:t>				PROJECT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685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64F0-EE80-4D00-A0AD-C52BD29E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REGISTER PAGE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46B896-86A9-4EF7-A738-1AAB5EAA4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599"/>
            <a:ext cx="9382539" cy="4492487"/>
          </a:xfrm>
        </p:spPr>
      </p:pic>
    </p:spTree>
    <p:extLst>
      <p:ext uri="{BB962C8B-B14F-4D97-AF65-F5344CB8AC3E}">
        <p14:creationId xmlns:p14="http://schemas.microsoft.com/office/powerpoint/2010/main" val="8091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5414-BFC2-4923-BD61-D2B016CC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PROFILE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A56B5-B606-4B4D-9AD0-2C0B3A9FA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599"/>
            <a:ext cx="7966957" cy="4200939"/>
          </a:xfrm>
        </p:spPr>
      </p:pic>
    </p:spTree>
    <p:extLst>
      <p:ext uri="{BB962C8B-B14F-4D97-AF65-F5344CB8AC3E}">
        <p14:creationId xmlns:p14="http://schemas.microsoft.com/office/powerpoint/2010/main" val="271555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A71D-446C-4E02-9CAA-E1E508FF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HOME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D87E43-D9FF-457C-94F3-5509FAAC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14899"/>
            <a:ext cx="9462052" cy="4518991"/>
          </a:xfrm>
        </p:spPr>
      </p:pic>
    </p:spTree>
    <p:extLst>
      <p:ext uri="{BB962C8B-B14F-4D97-AF65-F5344CB8AC3E}">
        <p14:creationId xmlns:p14="http://schemas.microsoft.com/office/powerpoint/2010/main" val="16748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3004-5AA0-4826-8FFB-BC757364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133" y="324678"/>
            <a:ext cx="8911687" cy="128089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ADD CONTANT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A7EF5-7DB2-498E-9316-0E8BF225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04" y="2133600"/>
            <a:ext cx="9342783" cy="4399722"/>
          </a:xfrm>
        </p:spPr>
      </p:pic>
    </p:spTree>
    <p:extLst>
      <p:ext uri="{BB962C8B-B14F-4D97-AF65-F5344CB8AC3E}">
        <p14:creationId xmlns:p14="http://schemas.microsoft.com/office/powerpoint/2010/main" val="234235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0F0F-EF5B-4668-9028-6416F924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Updating contacts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FF36-3CFE-4C82-819C-DA77B27375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Before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3F1E-5EF1-43CF-8F6A-EF967CDA5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After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4188B-31A1-4273-9087-1E00654B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2" y="2756452"/>
            <a:ext cx="4205276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0664C4-9103-41F1-B4A3-D4F8D41AD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6" y="2756452"/>
            <a:ext cx="4784035" cy="34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7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A534-8749-4F85-AE05-C72AB8239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090" y="743380"/>
            <a:ext cx="8911687" cy="128089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Sending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B7924-27E5-4C12-9666-B15C3FAE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0" y="1881809"/>
            <a:ext cx="7781427" cy="4571999"/>
          </a:xfrm>
        </p:spPr>
      </p:pic>
    </p:spTree>
    <p:extLst>
      <p:ext uri="{BB962C8B-B14F-4D97-AF65-F5344CB8AC3E}">
        <p14:creationId xmlns:p14="http://schemas.microsoft.com/office/powerpoint/2010/main" val="188514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21BB-9265-48FE-B878-709DFEE4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RECEIVED MESSAGES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6AA4F-0415-4BA2-9517-7CA730FFB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148" y="2133600"/>
            <a:ext cx="9197009" cy="4412974"/>
          </a:xfrm>
        </p:spPr>
      </p:pic>
    </p:spTree>
    <p:extLst>
      <p:ext uri="{BB962C8B-B14F-4D97-AF65-F5344CB8AC3E}">
        <p14:creationId xmlns:p14="http://schemas.microsoft.com/office/powerpoint/2010/main" val="107879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9312-B75A-4481-83C4-A2C8FA7C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TAKE AWAYS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19BE-0D04-4AEB-AB29-970B2A41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WE LEARNT HOW TO WRITE A REGULAR EXPRESSION IN THE URLS.PY</a:t>
            </a:r>
          </a:p>
          <a:p>
            <a:r>
              <a:rPr lang="en-IN" sz="2400" dirty="0"/>
              <a:t>WE WERE HAVING SOME DOUBTS RELATED TO DJANGO,WHICH WERE WELL UNDERSTOOD WHILE DOING THE PROJECT.</a:t>
            </a:r>
          </a:p>
          <a:p>
            <a:r>
              <a:rPr lang="en-IN" sz="2400" dirty="0"/>
              <a:t>WE WEREN’T AWARE OF HOW TO UPDATE,DELETE THE CONTACTS WHICH WE TOOK THE HELP OF BROWSER AND LEARNT HOW TO UPDATE,DELETE A CONTACT</a:t>
            </a:r>
          </a:p>
          <a:p>
            <a:r>
              <a:rPr lang="en-IN" sz="2400" dirty="0"/>
              <a:t>DJANGO GIRLS TUTORIALS WAS VERY HELPFUL IN OUR PROJECT.</a:t>
            </a:r>
          </a:p>
        </p:txBody>
      </p:sp>
    </p:spTree>
    <p:extLst>
      <p:ext uri="{BB962C8B-B14F-4D97-AF65-F5344CB8AC3E}">
        <p14:creationId xmlns:p14="http://schemas.microsoft.com/office/powerpoint/2010/main" val="169829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7F5A-AFA7-4661-8AF2-629DD7A6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CONTACT 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D8C2-117E-4AB8-8894-323BAA03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NAME:MONISH REDDY BS</a:t>
            </a:r>
          </a:p>
          <a:p>
            <a:r>
              <a:rPr lang="en-IN" dirty="0"/>
              <a:t>SRN    :PES1201701666</a:t>
            </a:r>
          </a:p>
          <a:p>
            <a:r>
              <a:rPr lang="en-IN" dirty="0"/>
              <a:t>EMAIL-ID: </a:t>
            </a:r>
            <a:r>
              <a:rPr lang="en-IN" dirty="0">
                <a:hlinkClick r:id="rId2"/>
              </a:rPr>
              <a:t>monishreddy542@gmail.com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NAME:CHANDAN N BHAT</a:t>
            </a:r>
          </a:p>
          <a:p>
            <a:r>
              <a:rPr lang="en-IN" dirty="0"/>
              <a:t>SRN    :PES1201701593</a:t>
            </a:r>
          </a:p>
          <a:p>
            <a:r>
              <a:rPr lang="en-IN" dirty="0"/>
              <a:t>EMAIL-ID:chandanbhat9799@gmail.com</a:t>
            </a:r>
          </a:p>
          <a:p>
            <a:endParaRPr lang="en-IN" dirty="0"/>
          </a:p>
          <a:p>
            <a:r>
              <a:rPr lang="en-IN" dirty="0"/>
              <a:t>NAME:VISHNU S MURALI</a:t>
            </a:r>
          </a:p>
          <a:p>
            <a:r>
              <a:rPr lang="en-IN" dirty="0"/>
              <a:t>SRN    :PES1201701624</a:t>
            </a:r>
          </a:p>
          <a:p>
            <a:r>
              <a:rPr lang="en-IN" dirty="0"/>
              <a:t>EMAIL-ID : muralisvishnu@gmail.com</a:t>
            </a:r>
          </a:p>
          <a:p>
            <a:endParaRPr lang="en-IN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642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5048-1F1B-4DCE-9885-68AD5579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		</a:t>
            </a:r>
            <a:r>
              <a:rPr lang="en-IN" sz="6000" dirty="0">
                <a:latin typeface="Algerian" panose="04020705040A02060702" pitchFamily="82" charset="0"/>
              </a:rPr>
              <a:t>TITLE</a:t>
            </a:r>
            <a:r>
              <a:rPr lang="en-IN" sz="6000" dirty="0"/>
              <a:t>	</a:t>
            </a:r>
            <a:r>
              <a:rPr lang="en-IN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2FBD2-4C4F-424E-827A-D16C14DC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IN" sz="6000" dirty="0">
              <a:latin typeface="Baskerville Old Face" panose="02020602080505020303" pitchFamily="18" charset="0"/>
            </a:endParaRPr>
          </a:p>
          <a:p>
            <a:pPr marL="3200400" lvl="7" indent="0">
              <a:buNone/>
            </a:pPr>
            <a:r>
              <a:rPr lang="en-IN" sz="6000" dirty="0">
                <a:latin typeface="Baskerville Old Face" panose="02020602080505020303" pitchFamily="18" charset="0"/>
              </a:rPr>
              <a:t>CHAT ROOM</a:t>
            </a:r>
          </a:p>
        </p:txBody>
      </p:sp>
    </p:spTree>
    <p:extLst>
      <p:ext uri="{BB962C8B-B14F-4D97-AF65-F5344CB8AC3E}">
        <p14:creationId xmlns:p14="http://schemas.microsoft.com/office/powerpoint/2010/main" val="28368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1687641" y="0"/>
            <a:ext cx="110148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lgerian"/>
              <a:buNone/>
            </a:pPr>
            <a:r>
              <a:rPr lang="en-IN">
                <a:latin typeface="Algerian"/>
                <a:ea typeface="Algerian"/>
                <a:cs typeface="Algerian"/>
                <a:sym typeface="Algerian"/>
              </a:rPr>
              <a:t>WEBSITE DESCRIPTION:</a:t>
            </a:r>
            <a:endParaRPr/>
          </a:p>
        </p:txBody>
      </p:sp>
      <p:sp>
        <p:nvSpPr>
          <p:cNvPr id="39" name="Google Shape;39;p1"/>
          <p:cNvSpPr txBox="1"/>
          <p:nvPr>
            <p:ph idx="1" type="body"/>
          </p:nvPr>
        </p:nvSpPr>
        <p:spPr>
          <a:xfrm>
            <a:off x="218400" y="752100"/>
            <a:ext cx="11755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THE PRIMARY USE OF CHAT ROOM WEBSITE IS TO SHARE INFORMATION VIA TEXT WITH A GROUP OF OTHER USERS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IN THIS WEBSITE,THE USER CAN ADD THE CONTACT ,UPDATE THE CONTACT,DELETE THE CONTACT.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Assume that a team is working on a project……. How irritating would it be to work on the laptop and if needed to communicate open WhatsApp and text them.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Would it not be easy to just have a tab open where u could send messages to ur team members instantly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IN" sz="3200"/>
              <a:t>This is what we seek do do by this project using django and we called it Team chat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C989-884D-455E-8256-8C96E3D9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CONTINUED……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49F6-B206-414D-8EB5-58C66584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THIS WEBSITE IS TYPICALLY DESIGNED FOR  ONE-TO-ONE COMMUNICATION .</a:t>
            </a:r>
          </a:p>
          <a:p>
            <a:r>
              <a:rPr lang="en-IN" sz="3200" dirty="0"/>
              <a:t>IF  A USER HAVE TO SEND A MESSAGE TO THE OTHER PERSON,HE SHOULD ALSO HAVE AN ACCOUNT IN THE WEBSITE.</a:t>
            </a:r>
          </a:p>
        </p:txBody>
      </p:sp>
    </p:spTree>
    <p:extLst>
      <p:ext uri="{BB962C8B-B14F-4D97-AF65-F5344CB8AC3E}">
        <p14:creationId xmlns:p14="http://schemas.microsoft.com/office/powerpoint/2010/main" val="319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C4AE-B2E3-4E77-AD5F-547B9A6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LINK TO WHERE THE WEBSITE IS HOSTED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14ED-9FA1-4C34-BB6C-3F376C69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http://vishnusmurali.pythonanywhere.com/webpage/</a:t>
            </a:r>
          </a:p>
        </p:txBody>
      </p:sp>
    </p:spTree>
    <p:extLst>
      <p:ext uri="{BB962C8B-B14F-4D97-AF65-F5344CB8AC3E}">
        <p14:creationId xmlns:p14="http://schemas.microsoft.com/office/powerpoint/2010/main" val="202584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87A6-36B8-4DFA-BF61-301962F0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A821-69B1-4C8E-B926-E291F040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dirty="0"/>
              <a:t>TOTAL WORK:</a:t>
            </a:r>
          </a:p>
          <a:p>
            <a:pPr marL="0" indent="0">
              <a:buNone/>
            </a:pPr>
            <a:r>
              <a:rPr lang="en-IN" sz="2800" dirty="0"/>
              <a:t>1)DJANGO PART</a:t>
            </a:r>
          </a:p>
          <a:p>
            <a:pPr marL="0" indent="0">
              <a:buNone/>
            </a:pPr>
            <a:r>
              <a:rPr lang="en-IN" sz="2800" dirty="0"/>
              <a:t>2)HTML PART</a:t>
            </a:r>
          </a:p>
          <a:p>
            <a:pPr marL="0" indent="0">
              <a:buNone/>
            </a:pPr>
            <a:r>
              <a:rPr lang="en-IN" sz="2800" dirty="0"/>
              <a:t>3)HOSTING</a:t>
            </a:r>
          </a:p>
          <a:p>
            <a:pPr marL="0" indent="0">
              <a:buNone/>
            </a:pPr>
            <a:r>
              <a:rPr lang="en-IN" sz="2800" dirty="0"/>
              <a:t>4)GITHUB</a:t>
            </a:r>
          </a:p>
          <a:p>
            <a:pPr marL="0" indent="0">
              <a:buNone/>
            </a:pPr>
            <a:r>
              <a:rPr lang="en-IN" sz="2800" dirty="0"/>
              <a:t>5)REPORT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0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BC91-E92B-4879-A46C-16161BEC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2B56-AD3B-4E8A-BDA8-32FF7262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>
                <a:latin typeface="+mj-lt"/>
              </a:rPr>
              <a:t>Monish</a:t>
            </a:r>
            <a:r>
              <a:rPr lang="en-IN" sz="2800" dirty="0">
                <a:latin typeface="+mj-lt"/>
              </a:rPr>
              <a:t> : </a:t>
            </a:r>
            <a:r>
              <a:rPr lang="en-IN" sz="2800" dirty="0"/>
              <a:t> views.py </a:t>
            </a:r>
            <a:r>
              <a:rPr lang="en-IN" sz="2800" dirty="0">
                <a:latin typeface="+mj-lt"/>
              </a:rPr>
              <a:t>and some html part and report</a:t>
            </a:r>
          </a:p>
          <a:p>
            <a:r>
              <a:rPr lang="en-IN" sz="2800" dirty="0">
                <a:latin typeface="+mj-lt"/>
              </a:rPr>
              <a:t>Vishnu :  urls.py and some html part and </a:t>
            </a:r>
            <a:r>
              <a:rPr lang="en-IN" sz="2800" dirty="0" err="1">
                <a:latin typeface="+mj-lt"/>
              </a:rPr>
              <a:t>github</a:t>
            </a:r>
            <a:r>
              <a:rPr lang="en-IN" sz="2800" dirty="0">
                <a:latin typeface="+mj-lt"/>
              </a:rPr>
              <a:t> link </a:t>
            </a:r>
          </a:p>
          <a:p>
            <a:r>
              <a:rPr lang="en-IN" sz="2800" dirty="0">
                <a:latin typeface="+mj-lt"/>
              </a:rPr>
              <a:t>Chandan: models.py and some html part.</a:t>
            </a:r>
          </a:p>
          <a:p>
            <a:r>
              <a:rPr lang="en-IN" sz="2800" dirty="0">
                <a:latin typeface="+mj-lt"/>
              </a:rPr>
              <a:t>And all other parts of the work is done by all equally.</a:t>
            </a:r>
          </a:p>
        </p:txBody>
      </p:sp>
    </p:spTree>
    <p:extLst>
      <p:ext uri="{BB962C8B-B14F-4D97-AF65-F5344CB8AC3E}">
        <p14:creationId xmlns:p14="http://schemas.microsoft.com/office/powerpoint/2010/main" val="10287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AC0F5C-C105-4E31-BEFF-F8947B69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751" y="1683027"/>
            <a:ext cx="8915400" cy="272484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SCREEN SHOTS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275E1-FDE8-4B4C-BBD0-7B985306E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1105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C61F-0A40-4DB1-A1F7-8D1C6B1A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C5F8D-73B6-4D65-9F19-3674F5108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87" y="1905000"/>
            <a:ext cx="9594573" cy="4681330"/>
          </a:xfrm>
        </p:spPr>
      </p:pic>
    </p:spTree>
    <p:extLst>
      <p:ext uri="{BB962C8B-B14F-4D97-AF65-F5344CB8AC3E}">
        <p14:creationId xmlns:p14="http://schemas.microsoft.com/office/powerpoint/2010/main" val="9769568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