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6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4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8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23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50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08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77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2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C8DD-B5D8-497D-A1F0-427F14D5439E}" type="datetimeFigureOut">
              <a:rPr lang="hu-HU" smtClean="0"/>
              <a:t>2017. 03. 22.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8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4992130" y="0"/>
            <a:ext cx="6963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Flowchart: Magnetic Disk 3"/>
          <p:cNvSpPr/>
          <p:nvPr/>
        </p:nvSpPr>
        <p:spPr>
          <a:xfrm>
            <a:off x="221148" y="4333701"/>
            <a:ext cx="873089" cy="9979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DB</a:t>
            </a:r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" y="2205563"/>
            <a:ext cx="1666676" cy="1666676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2085513" y="2249750"/>
            <a:ext cx="1728577" cy="1259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INTERNET</a:t>
            </a:r>
            <a:endParaRPr lang="hu-HU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6032480" y="1037182"/>
            <a:ext cx="879066" cy="77514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ESP DB</a:t>
            </a:r>
            <a:endParaRPr lang="hu-HU" dirty="0"/>
          </a:p>
        </p:txBody>
      </p:sp>
      <p:cxnSp>
        <p:nvCxnSpPr>
          <p:cNvPr id="40" name="Straight Arrow Connector 39"/>
          <p:cNvCxnSpPr>
            <a:endCxn id="4" idx="1"/>
          </p:cNvCxnSpPr>
          <p:nvPr/>
        </p:nvCxnSpPr>
        <p:spPr>
          <a:xfrm flipH="1">
            <a:off x="657693" y="3781112"/>
            <a:ext cx="13448" cy="552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69512" y="2792572"/>
            <a:ext cx="596532" cy="16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113903" y="2273529"/>
            <a:ext cx="1375719" cy="1150686"/>
            <a:chOff x="4913475" y="2389681"/>
            <a:chExt cx="1375719" cy="1150686"/>
          </a:xfrm>
        </p:grpSpPr>
        <p:sp>
          <p:nvSpPr>
            <p:cNvPr id="47" name="Rectangle 46"/>
            <p:cNvSpPr/>
            <p:nvPr/>
          </p:nvSpPr>
          <p:spPr>
            <a:xfrm>
              <a:off x="4913475" y="2389681"/>
              <a:ext cx="1375719" cy="11494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80339" y="3171035"/>
              <a:ext cx="110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Manager</a:t>
              </a:r>
              <a:endParaRPr lang="hu-HU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1287" y="2779198"/>
              <a:ext cx="656122" cy="47035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377" y="2400876"/>
              <a:ext cx="457654" cy="457654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9620676" y="114414"/>
            <a:ext cx="1375719" cy="1160674"/>
            <a:chOff x="7613292" y="3033525"/>
            <a:chExt cx="1375719" cy="1160674"/>
          </a:xfrm>
        </p:grpSpPr>
        <p:sp>
          <p:nvSpPr>
            <p:cNvPr id="58" name="Rectangle 57"/>
            <p:cNvSpPr/>
            <p:nvPr/>
          </p:nvSpPr>
          <p:spPr>
            <a:xfrm>
              <a:off x="7613292" y="3033525"/>
              <a:ext cx="1375719" cy="1149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57103" y="3824867"/>
              <a:ext cx="102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Actuator</a:t>
              </a:r>
              <a:endParaRPr lang="hu-HU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3103" y="3433567"/>
              <a:ext cx="656122" cy="47035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425" y="3127322"/>
              <a:ext cx="468012" cy="295050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1541058" y="2585667"/>
            <a:ext cx="578101" cy="28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HTTP</a:t>
            </a:r>
            <a:endParaRPr lang="hu-HU" sz="1200" dirty="0"/>
          </a:p>
        </p:txBody>
      </p:sp>
      <p:grpSp>
        <p:nvGrpSpPr>
          <p:cNvPr id="70" name="Group 69"/>
          <p:cNvGrpSpPr/>
          <p:nvPr/>
        </p:nvGrpSpPr>
        <p:grpSpPr>
          <a:xfrm rot="178346">
            <a:off x="3810795" y="2591641"/>
            <a:ext cx="2324725" cy="369332"/>
            <a:chOff x="3811524" y="2653976"/>
            <a:chExt cx="3465399" cy="277118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3811524" y="2855555"/>
              <a:ext cx="3465399" cy="312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21421654">
              <a:off x="5001980" y="2653976"/>
              <a:ext cx="1841897" cy="27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HTTP</a:t>
              </a:r>
              <a:endParaRPr lang="hu-HU" dirty="0"/>
            </a:p>
          </p:txBody>
        </p:sp>
      </p:grpSp>
      <p:cxnSp>
        <p:nvCxnSpPr>
          <p:cNvPr id="72" name="Straight Arrow Connector 71"/>
          <p:cNvCxnSpPr>
            <a:stCxn id="38" idx="3"/>
          </p:cNvCxnSpPr>
          <p:nvPr/>
        </p:nvCxnSpPr>
        <p:spPr>
          <a:xfrm flipH="1">
            <a:off x="6453632" y="1812324"/>
            <a:ext cx="18381" cy="437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0014199" y="1812324"/>
            <a:ext cx="1375719" cy="1160674"/>
            <a:chOff x="7613292" y="3033525"/>
            <a:chExt cx="1375719" cy="1160674"/>
          </a:xfrm>
        </p:grpSpPr>
        <p:sp>
          <p:nvSpPr>
            <p:cNvPr id="74" name="Rectangle 73"/>
            <p:cNvSpPr/>
            <p:nvPr/>
          </p:nvSpPr>
          <p:spPr>
            <a:xfrm>
              <a:off x="7613292" y="3033525"/>
              <a:ext cx="1375719" cy="1149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57103" y="3824867"/>
              <a:ext cx="102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Actuator</a:t>
              </a:r>
              <a:endParaRPr lang="hu-HU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3103" y="3433567"/>
              <a:ext cx="656122" cy="47035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425" y="3127322"/>
              <a:ext cx="468012" cy="295050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7406829" y="607675"/>
            <a:ext cx="2340045" cy="2074938"/>
            <a:chOff x="7406829" y="607675"/>
            <a:chExt cx="2340045" cy="2074938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7482589" y="719148"/>
              <a:ext cx="2131054" cy="1963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 rot="18974638">
              <a:off x="8220476" y="1385380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TCP</a:t>
              </a:r>
              <a:endParaRPr lang="hu-HU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8974638">
              <a:off x="9039693" y="607675"/>
              <a:ext cx="707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server</a:t>
              </a:r>
              <a:endParaRPr lang="hu-HU" sz="16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18974638">
              <a:off x="7406829" y="2192294"/>
              <a:ext cx="586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smtClean="0"/>
                <a:t>client</a:t>
              </a:r>
              <a:endParaRPr lang="hu-H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 rot="2612364">
            <a:off x="7784718" y="1919412"/>
            <a:ext cx="1891978" cy="1747789"/>
            <a:chOff x="6549855" y="942336"/>
            <a:chExt cx="2214086" cy="1971836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6632887" y="950707"/>
              <a:ext cx="2131054" cy="1963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 rot="18974638">
              <a:off x="7363502" y="1575331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TCP</a:t>
              </a:r>
              <a:endParaRPr lang="hu-HU" dirty="0"/>
            </a:p>
          </p:txBody>
        </p:sp>
        <p:sp>
          <p:nvSpPr>
            <p:cNvPr id="94" name="TextBox 93"/>
            <p:cNvSpPr txBox="1"/>
            <p:nvPr/>
          </p:nvSpPr>
          <p:spPr>
            <a:xfrm rot="18974638">
              <a:off x="8007453" y="942336"/>
              <a:ext cx="707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server</a:t>
              </a:r>
              <a:endParaRPr lang="hu-HU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 rot="18974638">
              <a:off x="6549855" y="2382245"/>
              <a:ext cx="586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smtClean="0"/>
                <a:t>client</a:t>
              </a:r>
              <a:endParaRPr lang="hu-HU" sz="1400" dirty="0"/>
            </a:p>
          </p:txBody>
        </p:sp>
      </p:grpSp>
      <p:grpSp>
        <p:nvGrpSpPr>
          <p:cNvPr id="96" name="Group 95"/>
          <p:cNvGrpSpPr/>
          <p:nvPr/>
        </p:nvGrpSpPr>
        <p:grpSpPr>
          <a:xfrm rot="4782095">
            <a:off x="7538996" y="3095578"/>
            <a:ext cx="2076293" cy="1861923"/>
            <a:chOff x="6492452" y="950707"/>
            <a:chExt cx="2271489" cy="1963465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6632887" y="950707"/>
              <a:ext cx="2131054" cy="1963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8974638">
              <a:off x="7363502" y="1575331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TCP</a:t>
              </a:r>
              <a:endParaRPr lang="hu-HU" dirty="0"/>
            </a:p>
          </p:txBody>
        </p:sp>
        <p:sp>
          <p:nvSpPr>
            <p:cNvPr id="99" name="TextBox 98"/>
            <p:cNvSpPr txBox="1"/>
            <p:nvPr/>
          </p:nvSpPr>
          <p:spPr>
            <a:xfrm rot="18974638">
              <a:off x="7970087" y="994838"/>
              <a:ext cx="701481" cy="357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client</a:t>
              </a:r>
              <a:endParaRPr lang="hu-HU" sz="16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18974638">
              <a:off x="6492452" y="2373854"/>
              <a:ext cx="701762" cy="32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smtClean="0"/>
                <a:t>server</a:t>
              </a:r>
              <a:endParaRPr lang="hu-HU" sz="14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665510" y="4240698"/>
            <a:ext cx="1434622" cy="1214458"/>
            <a:chOff x="8752490" y="4055498"/>
            <a:chExt cx="1375719" cy="1160674"/>
          </a:xfrm>
        </p:grpSpPr>
        <p:sp>
          <p:nvSpPr>
            <p:cNvPr id="109" name="Rectangle 108"/>
            <p:cNvSpPr/>
            <p:nvPr/>
          </p:nvSpPr>
          <p:spPr>
            <a:xfrm>
              <a:off x="8752490" y="4055498"/>
              <a:ext cx="1375719" cy="1149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11491" y="4846840"/>
              <a:ext cx="91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Sensor</a:t>
              </a:r>
              <a:endParaRPr lang="hu-HU" dirty="0"/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301" y="4455540"/>
              <a:ext cx="656122" cy="470353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694" y="4144344"/>
              <a:ext cx="419728" cy="318641"/>
            </a:xfrm>
            <a:prstGeom prst="rect">
              <a:avLst/>
            </a:prstGeom>
          </p:spPr>
        </p:pic>
      </p:grpSp>
      <p:grpSp>
        <p:nvGrpSpPr>
          <p:cNvPr id="124" name="Group 123"/>
          <p:cNvGrpSpPr/>
          <p:nvPr/>
        </p:nvGrpSpPr>
        <p:grpSpPr>
          <a:xfrm rot="6047410">
            <a:off x="6554427" y="3543958"/>
            <a:ext cx="1878403" cy="1665418"/>
            <a:chOff x="6492452" y="950707"/>
            <a:chExt cx="2271489" cy="1963465"/>
          </a:xfrm>
        </p:grpSpPr>
        <p:cxnSp>
          <p:nvCxnSpPr>
            <p:cNvPr id="125" name="Straight Arrow Connector 124"/>
            <p:cNvCxnSpPr/>
            <p:nvPr/>
          </p:nvCxnSpPr>
          <p:spPr>
            <a:xfrm flipV="1">
              <a:off x="6632887" y="950707"/>
              <a:ext cx="2131054" cy="1963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 rot="18974638">
              <a:off x="7363502" y="1575331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TCP</a:t>
              </a:r>
              <a:endParaRPr lang="hu-HU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8974638">
              <a:off x="7970087" y="994838"/>
              <a:ext cx="701481" cy="357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client</a:t>
              </a:r>
              <a:endParaRPr lang="hu-HU" sz="1600" dirty="0"/>
            </a:p>
          </p:txBody>
        </p:sp>
        <p:sp>
          <p:nvSpPr>
            <p:cNvPr id="128" name="TextBox 127"/>
            <p:cNvSpPr txBox="1"/>
            <p:nvPr/>
          </p:nvSpPr>
          <p:spPr>
            <a:xfrm rot="18974638">
              <a:off x="6492452" y="2373854"/>
              <a:ext cx="701762" cy="32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smtClean="0"/>
                <a:t>server</a:t>
              </a:r>
              <a:endParaRPr lang="hu-HU" sz="14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16376" y="5443023"/>
            <a:ext cx="1434622" cy="1214458"/>
            <a:chOff x="8752490" y="4055498"/>
            <a:chExt cx="1375719" cy="1160674"/>
          </a:xfrm>
        </p:grpSpPr>
        <p:sp>
          <p:nvSpPr>
            <p:cNvPr id="130" name="Rectangle 129"/>
            <p:cNvSpPr/>
            <p:nvPr/>
          </p:nvSpPr>
          <p:spPr>
            <a:xfrm>
              <a:off x="8752490" y="4055498"/>
              <a:ext cx="1375719" cy="1149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111491" y="4846840"/>
              <a:ext cx="91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Sensor</a:t>
              </a:r>
              <a:endParaRPr lang="hu-HU" dirty="0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301" y="4455540"/>
              <a:ext cx="656122" cy="470353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694" y="4144344"/>
              <a:ext cx="419728" cy="318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77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</Words>
  <Application>Microsoft Office PowerPoint</Application>
  <PresentationFormat>Szélesvásznú</PresentationFormat>
  <Paragraphs>22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Bence</dc:creator>
  <cp:lastModifiedBy>Bence</cp:lastModifiedBy>
  <cp:revision>12</cp:revision>
  <dcterms:created xsi:type="dcterms:W3CDTF">2016-05-09T09:57:11Z</dcterms:created>
  <dcterms:modified xsi:type="dcterms:W3CDTF">2017-03-22T10:23:57Z</dcterms:modified>
</cp:coreProperties>
</file>