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260" r:id="rId3"/>
    <p:sldId id="270" r:id="rId4"/>
    <p:sldId id="271" r:id="rId5"/>
    <p:sldId id="269" r:id="rId6"/>
    <p:sldId id="261" r:id="rId7"/>
    <p:sldId id="264" r:id="rId8"/>
    <p:sldId id="265" r:id="rId9"/>
    <p:sldId id="266" r:id="rId10"/>
    <p:sldId id="262" r:id="rId11"/>
    <p:sldId id="263" r:id="rId12"/>
    <p:sldId id="267" r:id="rId13"/>
    <p:sldId id="268" r:id="rId14"/>
    <p:sldId id="272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BC"/>
    <a:srgbClr val="0000FF"/>
    <a:srgbClr val="528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3" d="100"/>
          <a:sy n="63" d="100"/>
        </p:scale>
        <p:origin x="159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9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23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43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42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7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9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60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88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19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2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69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CB603-DD01-A748-9C61-5B34346B2E0D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6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13791"/>
            <a:ext cx="7772400" cy="2586659"/>
          </a:xfrm>
        </p:spPr>
        <p:txBody>
          <a:bodyPr>
            <a:normAutofit/>
          </a:bodyPr>
          <a:lstStyle/>
          <a:p>
            <a:r>
              <a:rPr lang="en-US" dirty="0"/>
              <a:t>CS5560 KDM Summer 2016</a:t>
            </a:r>
            <a:br>
              <a:rPr lang="en-US" dirty="0"/>
            </a:br>
            <a:r>
              <a:rPr lang="en-US" dirty="0"/>
              <a:t>Summarization of Trending News from News Articles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563" y="3886200"/>
            <a:ext cx="8402594" cy="1752600"/>
          </a:xfrm>
        </p:spPr>
        <p:txBody>
          <a:bodyPr>
            <a:noAutofit/>
          </a:bodyPr>
          <a:lstStyle/>
          <a:p>
            <a:pPr algn="r"/>
            <a:r>
              <a:rPr lang="en-US" sz="1800" b="1" dirty="0"/>
              <a:t>Team 9</a:t>
            </a:r>
          </a:p>
          <a:p>
            <a:pPr algn="l"/>
            <a:r>
              <a:rPr lang="en-US" sz="1800" dirty="0"/>
              <a:t>Instructor: </a:t>
            </a:r>
            <a:r>
              <a:rPr lang="en-US" sz="1800" dirty="0" err="1"/>
              <a:t>Dr</a:t>
            </a:r>
            <a:r>
              <a:rPr lang="en-US" sz="1800" dirty="0"/>
              <a:t> </a:t>
            </a:r>
            <a:r>
              <a:rPr lang="en-US" sz="1800" dirty="0" err="1"/>
              <a:t>YugYung</a:t>
            </a:r>
            <a:r>
              <a:rPr lang="en-US" sz="1800" dirty="0"/>
              <a:t> Lee                 		   		      </a:t>
            </a:r>
            <a:r>
              <a:rPr lang="en-US" sz="1800" dirty="0" err="1"/>
              <a:t>Prasanna</a:t>
            </a:r>
            <a:r>
              <a:rPr lang="en-US" sz="1800" dirty="0"/>
              <a:t> Muppidi (23)</a:t>
            </a:r>
          </a:p>
          <a:p>
            <a:pPr algn="l"/>
            <a:r>
              <a:rPr lang="en-US" sz="1800" dirty="0"/>
              <a:t>TA: </a:t>
            </a:r>
            <a:r>
              <a:rPr lang="en-US" sz="1800" dirty="0" err="1"/>
              <a:t>Mayanka</a:t>
            </a:r>
            <a:r>
              <a:rPr lang="en-US" sz="1800" dirty="0"/>
              <a:t> Chandra </a:t>
            </a:r>
            <a:r>
              <a:rPr lang="en-US" sz="1800" dirty="0" err="1"/>
              <a:t>Shekhar</a:t>
            </a:r>
            <a:r>
              <a:rPr lang="en-US" sz="1800" dirty="0"/>
              <a:t>,            		     			Santhosh Mohan (24)</a:t>
            </a:r>
          </a:p>
          <a:p>
            <a:pPr algn="l"/>
            <a:r>
              <a:rPr lang="en-US" sz="1800" dirty="0"/>
              <a:t>Naga </a:t>
            </a:r>
            <a:r>
              <a:rPr lang="en-US" sz="1800" dirty="0" err="1"/>
              <a:t>Vadlamudi</a:t>
            </a:r>
            <a:r>
              <a:rPr lang="en-US" sz="1800" dirty="0"/>
              <a:t>                 		      		     			 Anudeep Pandiri (29)</a:t>
            </a:r>
          </a:p>
          <a:p>
            <a:pPr algn="r"/>
            <a:r>
              <a:rPr lang="en-US" sz="1800" dirty="0"/>
              <a:t>Vamshi Rajarikam (36)</a:t>
            </a:r>
          </a:p>
        </p:txBody>
      </p:sp>
    </p:spTree>
    <p:extLst>
      <p:ext uri="{BB962C8B-B14F-4D97-AF65-F5344CB8AC3E}">
        <p14:creationId xmlns:p14="http://schemas.microsoft.com/office/powerpoint/2010/main" val="1402906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Ontology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64" y="1290428"/>
            <a:ext cx="8239540" cy="470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845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Ontology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1390649"/>
            <a:ext cx="8877300" cy="468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406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Jena </a:t>
            </a:r>
            <a:r>
              <a:rPr lang="en-US" dirty="0" err="1"/>
              <a:t>Fuseki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053549" y="2130742"/>
            <a:ext cx="7325138" cy="3176754"/>
            <a:chOff x="0" y="0"/>
            <a:chExt cx="5919343" cy="2644212"/>
          </a:xfrm>
        </p:grpSpPr>
        <p:sp>
          <p:nvSpPr>
            <p:cNvPr id="4" name="Rectangle 3"/>
            <p:cNvSpPr/>
            <p:nvPr/>
          </p:nvSpPr>
          <p:spPr>
            <a:xfrm>
              <a:off x="305" y="0"/>
              <a:ext cx="926416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b="1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Jena Fuseki: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696722" y="0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b="1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868670" y="2141449"/>
              <a:ext cx="50673" cy="22438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b="1">
                  <a:solidFill>
                    <a:srgbClr val="0563C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Shape 12185"/>
            <p:cNvSpPr/>
            <p:nvPr/>
          </p:nvSpPr>
          <p:spPr>
            <a:xfrm>
              <a:off x="305" y="2294001"/>
              <a:ext cx="5868289" cy="15240"/>
            </a:xfrm>
            <a:custGeom>
              <a:avLst/>
              <a:gdLst/>
              <a:ahLst/>
              <a:cxnLst/>
              <a:rect l="0" t="0" r="0" b="0"/>
              <a:pathLst>
                <a:path w="5868289" h="15240">
                  <a:moveTo>
                    <a:pt x="0" y="0"/>
                  </a:moveTo>
                  <a:lnTo>
                    <a:pt x="5868289" y="0"/>
                  </a:lnTo>
                  <a:lnTo>
                    <a:pt x="5868289" y="15240"/>
                  </a:lnTo>
                  <a:lnTo>
                    <a:pt x="0" y="1524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563C1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5" y="2454275"/>
              <a:ext cx="1504121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b="1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Output Screenshot: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31062" y="2454275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b="1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0" name="Picture 9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258826"/>
              <a:ext cx="5867400" cy="2019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9452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SparkQL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815009" y="1981200"/>
            <a:ext cx="7454347" cy="331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499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594360"/>
            <a:ext cx="76200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809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80" y="1859280"/>
            <a:ext cx="7482840" cy="280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82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200" b="1" dirty="0"/>
              <a:t>Topic: </a:t>
            </a:r>
            <a:r>
              <a:rPr lang="en-US" sz="2200" dirty="0"/>
              <a:t>Summarization of trending topics in the world from various news articles. </a:t>
            </a:r>
          </a:p>
          <a:p>
            <a:r>
              <a:rPr lang="en-US" sz="2200" b="1" dirty="0"/>
              <a:t>News Articles: </a:t>
            </a:r>
          </a:p>
          <a:p>
            <a:pPr marL="0" indent="0">
              <a:buNone/>
            </a:pPr>
            <a:r>
              <a:rPr lang="en-US" sz="2200" dirty="0"/>
              <a:t> 	a. New York Times</a:t>
            </a:r>
          </a:p>
          <a:p>
            <a:pPr marL="0" indent="0">
              <a:buNone/>
            </a:pPr>
            <a:r>
              <a:rPr lang="en-US" sz="2200" dirty="0"/>
              <a:t>	b. Google Trends</a:t>
            </a:r>
          </a:p>
          <a:p>
            <a:pPr marL="0" indent="0">
              <a:buNone/>
            </a:pPr>
            <a:r>
              <a:rPr lang="en-US" sz="2200" dirty="0"/>
              <a:t>	c. The Guardian</a:t>
            </a:r>
          </a:p>
          <a:p>
            <a:pPr lvl="0" fontAlgn="base"/>
            <a:r>
              <a:rPr lang="en-US" sz="2200" b="1" dirty="0"/>
              <a:t>Technologies Used:</a:t>
            </a:r>
            <a:r>
              <a:rPr lang="en-US" sz="2200" dirty="0"/>
              <a:t> </a:t>
            </a:r>
          </a:p>
          <a:p>
            <a:pPr marL="457200" lvl="1" indent="0" fontAlgn="base">
              <a:buNone/>
            </a:pPr>
            <a:r>
              <a:rPr lang="en-US" sz="2200" dirty="0"/>
              <a:t>a. Languages: Java, Scala </a:t>
            </a:r>
          </a:p>
          <a:p>
            <a:pPr marL="457200" lvl="1" indent="0" fontAlgn="base">
              <a:buNone/>
            </a:pPr>
            <a:r>
              <a:rPr lang="en-US" sz="2200" dirty="0"/>
              <a:t>b. IDE: </a:t>
            </a:r>
            <a:r>
              <a:rPr lang="en-US" sz="2200" dirty="0" err="1"/>
              <a:t>Intellij</a:t>
            </a:r>
            <a:r>
              <a:rPr lang="en-US" sz="2200" dirty="0"/>
              <a:t> Idea </a:t>
            </a:r>
          </a:p>
          <a:p>
            <a:pPr marL="457200" lvl="1" indent="0" fontAlgn="base">
              <a:buNone/>
            </a:pPr>
            <a:r>
              <a:rPr lang="en-US" sz="2200" dirty="0"/>
              <a:t>c. Frameworks: Spark </a:t>
            </a:r>
          </a:p>
          <a:p>
            <a:pPr marL="457200" lvl="1" indent="0" fontAlgn="base">
              <a:buNone/>
            </a:pPr>
            <a:r>
              <a:rPr lang="en-US" sz="2200" dirty="0"/>
              <a:t>d. Libraries: </a:t>
            </a:r>
            <a:r>
              <a:rPr lang="en-US" sz="2200" dirty="0" err="1"/>
              <a:t>CoreNLP</a:t>
            </a:r>
            <a:r>
              <a:rPr lang="en-US" sz="2200" dirty="0"/>
              <a:t>, </a:t>
            </a:r>
            <a:r>
              <a:rPr lang="en-US" sz="2200" dirty="0" err="1"/>
              <a:t>SparkNLP</a:t>
            </a:r>
            <a:r>
              <a:rPr lang="en-US" sz="2200" dirty="0"/>
              <a:t>, JSON, WordNet, </a:t>
            </a:r>
            <a:r>
              <a:rPr lang="en-US" sz="2200" dirty="0" err="1"/>
              <a:t>SparkMl,LDA</a:t>
            </a:r>
            <a:endParaRPr lang="en-US" sz="2200" dirty="0"/>
          </a:p>
          <a:p>
            <a:pPr marL="457200" lvl="1" indent="0" fontAlgn="base">
              <a:buNone/>
            </a:pPr>
            <a:r>
              <a:rPr lang="en-US" sz="2200" dirty="0"/>
              <a:t>e. APIS: Google Trends, Guardian, </a:t>
            </a:r>
            <a:r>
              <a:rPr lang="en-US" sz="2200" dirty="0" err="1"/>
              <a:t>NYtimes</a:t>
            </a:r>
            <a:r>
              <a:rPr lang="en-US" sz="2200" dirty="0"/>
              <a:t>, </a:t>
            </a:r>
            <a:r>
              <a:rPr lang="en-US" sz="2200" dirty="0" err="1"/>
              <a:t>USAtoday</a:t>
            </a:r>
            <a:r>
              <a:rPr lang="en-US" sz="2200" dirty="0"/>
              <a:t>, </a:t>
            </a:r>
            <a:r>
              <a:rPr lang="en-US" sz="2200" dirty="0" err="1"/>
              <a:t>intellexer</a:t>
            </a:r>
            <a:endParaRPr 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172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Every news articles site provides data about the trending news</a:t>
            </a:r>
          </a:p>
          <a:p>
            <a:r>
              <a:rPr lang="en-US" sz="2000" dirty="0"/>
              <a:t>Displaying and letting every user know about the latest or the trending news is very important sometimes. </a:t>
            </a:r>
          </a:p>
          <a:p>
            <a:r>
              <a:rPr lang="en-US" sz="2000" dirty="0"/>
              <a:t>For example, Earthquake. It’s very important for people to know about the status of the earthquake or status of people in particular locations. </a:t>
            </a:r>
          </a:p>
          <a:p>
            <a:r>
              <a:rPr lang="en-US" sz="2000" dirty="0"/>
              <a:t>To let the users know about the latest or trending news with so much ease is the main motivation of our application.</a:t>
            </a:r>
          </a:p>
          <a:p>
            <a:r>
              <a:rPr lang="en-US" sz="2000" dirty="0"/>
              <a:t>So, we want to make our website user friendly by providing all the news from different site at one place to make user convenience. </a:t>
            </a:r>
          </a:p>
        </p:txBody>
      </p:sp>
    </p:spTree>
    <p:extLst>
      <p:ext uri="{BB962C8B-B14F-4D97-AF65-F5344CB8AC3E}">
        <p14:creationId xmlns:p14="http://schemas.microsoft.com/office/powerpoint/2010/main" val="974141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Our application takes information regarding all the latest or trending news from various news articles using their particular APIs and displays the summarized data to the users. </a:t>
            </a:r>
          </a:p>
          <a:p>
            <a:r>
              <a:rPr lang="en-US" dirty="0"/>
              <a:t>Summarization is done using various NLPs.</a:t>
            </a:r>
          </a:p>
          <a:p>
            <a:r>
              <a:rPr lang="en-US" dirty="0"/>
              <a:t>The unstructured data which is collected from the news websites is processed using TF-IDF and the output data is structured.</a:t>
            </a:r>
          </a:p>
          <a:p>
            <a:r>
              <a:rPr lang="en-US"/>
              <a:t>This </a:t>
            </a:r>
            <a:r>
              <a:rPr lang="en-US" dirty="0"/>
              <a:t>structured data is easily understandable by the users. It’s not required for the users to Login into the application and view the news. </a:t>
            </a:r>
          </a:p>
          <a:p>
            <a:r>
              <a:rPr lang="en-US" dirty="0"/>
              <a:t>The news which is displayed is clear cut without any unnecessary information making it easy for the users.</a:t>
            </a:r>
          </a:p>
          <a:p>
            <a:r>
              <a:rPr lang="en-US" dirty="0"/>
              <a:t> Collecting, Managing, Summarizing and Displaying all the trending news is the main objective of our application.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693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Diagram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15" y="1555653"/>
            <a:ext cx="8160169" cy="413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388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Data Collection: </a:t>
            </a:r>
            <a:r>
              <a:rPr lang="en-US" sz="2000" dirty="0"/>
              <a:t>There are many open source datasets available in the internet. There are mainly two types of data collection. </a:t>
            </a:r>
          </a:p>
          <a:p>
            <a:pPr marL="0" lvl="0" indent="0" fontAlgn="base">
              <a:buNone/>
            </a:pPr>
            <a:r>
              <a:rPr lang="en-US" sz="2000" dirty="0"/>
              <a:t>	a. Static Data </a:t>
            </a:r>
          </a:p>
          <a:p>
            <a:pPr marL="0" lvl="0" indent="0" fontAlgn="base">
              <a:buNone/>
            </a:pPr>
            <a:r>
              <a:rPr lang="en-US" sz="2000" dirty="0"/>
              <a:t>	b. Real Time Data using APIs </a:t>
            </a:r>
          </a:p>
          <a:p>
            <a:r>
              <a:rPr lang="en-US" sz="2000" dirty="0"/>
              <a:t>API: </a:t>
            </a:r>
          </a:p>
          <a:p>
            <a:r>
              <a:rPr lang="en-US" sz="2000" dirty="0"/>
              <a:t>Google Trends: </a:t>
            </a:r>
          </a:p>
          <a:p>
            <a:r>
              <a:rPr lang="en-US" sz="2000" dirty="0"/>
              <a:t>https://www.google.com/trends/api/stories/latest?cat=m&amp;fi=15&amp;fs=15&amp;geo=US&amp;ri=300&amp;r s=15&amp;tz=300 </a:t>
            </a:r>
          </a:p>
          <a:p>
            <a:r>
              <a:rPr lang="en-US" sz="2000" dirty="0" err="1"/>
              <a:t>Newyork</a:t>
            </a:r>
            <a:r>
              <a:rPr lang="en-US" sz="2000" dirty="0"/>
              <a:t> Times: </a:t>
            </a:r>
          </a:p>
          <a:p>
            <a:r>
              <a:rPr lang="en-US" sz="2000" dirty="0"/>
              <a:t>https://api.nytimes.com/svc/search/v2/articlesearch.json?api-key=1069bc25bff24ebf8cf3dbae1133e000&amp;q=tech&amp;sort=newest&amp;fl=lead_paragraph&amp;page </a:t>
            </a:r>
            <a:r>
              <a:rPr lang="en-US" sz="2000" b="1" dirty="0"/>
              <a:t>=0 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17016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NER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884583" y="1615440"/>
            <a:ext cx="7414591" cy="390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192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LDA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874643" y="2029460"/>
            <a:ext cx="7255566" cy="396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196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Vector with TF-IDF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924339" y="1936432"/>
            <a:ext cx="7315199" cy="356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25789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303</Words>
  <Application>Microsoft Office PowerPoint</Application>
  <PresentationFormat>On-screen Show (4:3)</PresentationFormat>
  <Paragraphs>53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Helvetica</vt:lpstr>
      <vt:lpstr>Times New Roman</vt:lpstr>
      <vt:lpstr>Custom Design</vt:lpstr>
      <vt:lpstr>CS5560 KDM Summer 2016 Summarization of Trending News from News Articles</vt:lpstr>
      <vt:lpstr>Introduction</vt:lpstr>
      <vt:lpstr>Motivation</vt:lpstr>
      <vt:lpstr>Objectives</vt:lpstr>
      <vt:lpstr>Architecture Diagram</vt:lpstr>
      <vt:lpstr>Approach</vt:lpstr>
      <vt:lpstr>NER</vt:lpstr>
      <vt:lpstr>Spark LDA</vt:lpstr>
      <vt:lpstr>Feature Vector with TF-IDF</vt:lpstr>
      <vt:lpstr>Ontology</vt:lpstr>
      <vt:lpstr>Ontology</vt:lpstr>
      <vt:lpstr>Jena Fuseki</vt:lpstr>
      <vt:lpstr>SparkQL</vt:lpstr>
      <vt:lpstr>PowerPoint Presentation</vt:lpstr>
      <vt:lpstr>PowerPoint Presentation</vt:lpstr>
    </vt:vector>
  </TitlesOfParts>
  <Company>University of Missouri - Kansas City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UMKC Faculty and Staff</dc:creator>
  <cp:lastModifiedBy>Anudeep Pandiri</cp:lastModifiedBy>
  <cp:revision>21</cp:revision>
  <dcterms:created xsi:type="dcterms:W3CDTF">2014-01-29T16:55:47Z</dcterms:created>
  <dcterms:modified xsi:type="dcterms:W3CDTF">2016-07-28T06:09:57Z</dcterms:modified>
</cp:coreProperties>
</file>