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683024b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683024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683024b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683024b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683024b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683024b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683024b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683024b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683024b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683024b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683024b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683024b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683024b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683024b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683024b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683024b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68302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68302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683024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683024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683024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683024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683024b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683024b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683024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683024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683024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683024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683024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683024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683024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683024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683024b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683024b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aeldung.com/spring-response-ent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 Deep Dive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Manipulating HTTP Responses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Char char="●"/>
            </a:pPr>
            <a:r>
              <a:rPr lang="en-GB">
                <a:solidFill>
                  <a:srgbClr val="CC7832"/>
                </a:solidFill>
              </a:rPr>
              <a:t>@ResponseBody - </a:t>
            </a:r>
            <a:r>
              <a:rPr lang="en-GB">
                <a:solidFill>
                  <a:srgbClr val="000000"/>
                </a:solidFill>
              </a:rPr>
              <a:t>Spring treats the result value of the method as the HTTP response body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Char char="●"/>
            </a:pPr>
            <a:r>
              <a:rPr lang="en-GB">
                <a:solidFill>
                  <a:srgbClr val="CC7832"/>
                </a:solidFill>
              </a:rPr>
              <a:t>@ResponseStatus</a:t>
            </a:r>
            <a:r>
              <a:rPr lang="en-GB">
                <a:solidFill>
                  <a:srgbClr val="000000"/>
                </a:solidFill>
              </a:rPr>
              <a:t> - Spring returns with a custom HTTP status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Alternatives: </a:t>
            </a:r>
            <a:r>
              <a:rPr lang="en-GB"/>
              <a:t>Manipulate The Response Directly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75057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"/manual"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void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manual(HttpServletResponse response)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IOException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response.setHeader(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"Custom-Header"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"foo"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response.setStatus(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</a:rPr>
              <a:t>200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response.getWriter().println(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"Hello World!"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Optional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CC7832"/>
                </a:solidFill>
              </a:rPr>
              <a:t>Optional</a:t>
            </a:r>
            <a:r>
              <a:rPr lang="en-GB"/>
              <a:t> </a:t>
            </a:r>
            <a:r>
              <a:rPr lang="en-GB">
                <a:solidFill>
                  <a:srgbClr val="000080"/>
                </a:solidFill>
              </a:rPr>
              <a:t>class</a:t>
            </a:r>
            <a:r>
              <a:rPr lang="en-GB"/>
              <a:t> was introduced in Java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purpose of the class is to provide a type-level solution for representing optional values instead of null references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Optional JPA CrudRepository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"/{id}"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ResponseEntity&lt;User&gt; findOne(</a:t>
            </a: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@PathVariable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Long id)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Optional&lt;User&gt; optionalUser =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.findById(id);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(optionalUser.</a:t>
            </a:r>
            <a:r>
              <a:rPr lang="en-GB">
                <a:solidFill>
                  <a:srgbClr val="FF0000"/>
                </a:solidFill>
                <a:highlight>
                  <a:srgbClr val="FFFFFF"/>
                </a:highlight>
              </a:rPr>
              <a:t>isPresent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()){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status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(HttpStatus.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).body(optionalUser.</a:t>
            </a:r>
            <a:r>
              <a:rPr lang="en-GB">
                <a:solidFill>
                  <a:srgbClr val="FF0000"/>
                </a:solidFill>
                <a:highlight>
                  <a:srgbClr val="FFFFFF"/>
                </a:highlight>
              </a:rPr>
              <a:t>get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status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(HttpStatus.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NOT_FOUND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).body(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JPA CrudRepository With Try Catch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"/{id}"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ResponseEntity&lt;User&gt; findOne(</a:t>
            </a: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@PathVariable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Long id)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try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status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(HttpStatus.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).body(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.findById(id).get());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catch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(NoSuchElementException e){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notFound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().build();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</a:t>
            </a:r>
            <a:r>
              <a:rPr b="1" lang="en-GB"/>
              <a:t>Indexing</a:t>
            </a:r>
            <a:r>
              <a:rPr lang="en-GB"/>
              <a:t> To User and Transactions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(name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"users"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indexes = {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@Index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(name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"first_name_index"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,columnList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"first_name"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,unique =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@Index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(name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"last_name_index"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columnList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"last_name"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unique =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User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(strategy = GenerationType.</a:t>
            </a:r>
            <a:r>
              <a:rPr b="1" i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generator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"native"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Long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Endpoints To Create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All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Transactions by user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/api/</a:t>
            </a:r>
            <a:r>
              <a:rPr lang="en-GB"/>
              <a:t>users/1/</a:t>
            </a:r>
            <a:r>
              <a:rPr lang="en-GB"/>
              <a:t>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Transaction By Id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 Currencies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Currency 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Transaction &lt;-&gt; Currency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Currency Information To Transaction Endpoints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https://www.baeldung.com/spring-response-entity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https://www.baeldung.com/java-optional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ResponseEntity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ResponseEntity Alternatives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Optional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Builder and Optional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Indexing In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Transactions Endpoints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ResponseEntity</a:t>
            </a:r>
            <a:r>
              <a:rPr lang="en-GB"/>
              <a:t> represents the whole HTTP </a:t>
            </a:r>
            <a:r>
              <a:rPr b="1" lang="en-GB"/>
              <a:t>response</a:t>
            </a:r>
            <a:r>
              <a:rPr lang="en-GB"/>
              <a:t>: </a:t>
            </a:r>
            <a:r>
              <a:rPr b="1" lang="en-GB"/>
              <a:t>status code</a:t>
            </a:r>
            <a:r>
              <a:rPr lang="en-GB"/>
              <a:t>, </a:t>
            </a:r>
            <a:r>
              <a:rPr b="1" lang="en-GB"/>
              <a:t>headers</a:t>
            </a:r>
            <a:r>
              <a:rPr lang="en-GB"/>
              <a:t>, and </a:t>
            </a:r>
            <a:r>
              <a:rPr b="1" lang="en-GB"/>
              <a:t>body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ResponseEntity</a:t>
            </a:r>
            <a:r>
              <a:rPr lang="en-GB"/>
              <a:t> is a generic type. As a result, we can use any type as the response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94775" y="2666875"/>
            <a:ext cx="7575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"/api/users/{id}"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ResponseEntity&lt;User&gt; fetchUser(</a:t>
            </a:r>
            <a:r>
              <a:rPr lang="en-GB" sz="1800">
                <a:solidFill>
                  <a:srgbClr val="808000"/>
                </a:solidFill>
                <a:highlight>
                  <a:srgbClr val="FFFFFF"/>
                </a:highlight>
              </a:rPr>
              <a:t>@PathVariable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Long id) {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User user =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.findById(id).get();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ResponseEntity&lt;&gt;(user, HttpStatus.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 Different Status Codes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7954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"/age"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ResponseEntity&lt;String&gt; age(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GB" sz="1100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"yearOfBirth"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yearOfBirth)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(isInFuture(yearOfBirth))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ResponseEntity&lt;&gt;(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        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"Year of birth cannot be in the future"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        HttpStatus.</a:t>
            </a:r>
            <a:r>
              <a:rPr b="1" i="1" lang="en-GB" sz="1100">
                <a:solidFill>
                  <a:srgbClr val="660E7A"/>
                </a:solidFill>
                <a:highlight>
                  <a:srgbClr val="FFFFFF"/>
                </a:highlight>
              </a:rPr>
              <a:t>BAD_REQUEST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ResponseEntity&lt;&gt;(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"Your age is "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+ calculateAge(yearOfBirth),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    HttpStatus.</a:t>
            </a:r>
            <a:r>
              <a:rPr b="1" i="1" lang="en-GB" sz="1100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 Headers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"/customHeader"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ResponseEntity&lt;String&gt; customHeader()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HttpHeaders headers =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HttpHeaders();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headers.add(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"Custom-Header"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"foo"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ResponseEntity&lt;&gt;(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"Custom header set"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headers, HttpStatus.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 Header Builder and BodyBuilder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ResponseEntity</a:t>
            </a:r>
            <a:r>
              <a:rPr lang="en-GB"/>
              <a:t> provides two nested builder interfaces: </a:t>
            </a:r>
            <a:r>
              <a:rPr b="1" lang="en-GB"/>
              <a:t>HeadersBuilder</a:t>
            </a:r>
            <a:r>
              <a:rPr lang="en-GB"/>
              <a:t> and its subinterface, </a:t>
            </a:r>
            <a:r>
              <a:rPr b="1" lang="en-GB"/>
              <a:t>BodyBuilder</a:t>
            </a:r>
            <a:r>
              <a:rPr lang="en-GB"/>
              <a:t>. Hence we can access their capabilities through the </a:t>
            </a:r>
            <a:r>
              <a:rPr b="1" lang="en-GB">
                <a:solidFill>
                  <a:srgbClr val="CC7832"/>
                </a:solidFill>
              </a:rPr>
              <a:t>static</a:t>
            </a:r>
            <a:r>
              <a:rPr lang="en-GB"/>
              <a:t> methods of </a:t>
            </a:r>
            <a:r>
              <a:rPr b="1" lang="en-GB"/>
              <a:t>ResponseEntity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"/hello"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ResponseEntity&lt;String&gt; hello()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"Hello World!"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BodyBuilder </a:t>
            </a:r>
            <a:r>
              <a:rPr lang="en-GB">
                <a:solidFill>
                  <a:srgbClr val="CC7832"/>
                </a:solidFill>
              </a:rPr>
              <a:t>accepted</a:t>
            </a:r>
            <a:r>
              <a:rPr lang="en-GB"/>
              <a:t>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BodyBuilder </a:t>
            </a:r>
            <a:r>
              <a:rPr lang="en-GB">
                <a:solidFill>
                  <a:schemeClr val="accent1"/>
                </a:solidFill>
              </a:rPr>
              <a:t>badRequest</a:t>
            </a:r>
            <a:r>
              <a:rPr lang="en-GB"/>
              <a:t>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BodyBuilder </a:t>
            </a:r>
            <a:r>
              <a:rPr lang="en-GB">
                <a:solidFill>
                  <a:schemeClr val="accent1"/>
                </a:solidFill>
              </a:rPr>
              <a:t>created(java.net.URI location);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HeadersBuilder&lt;?&gt; </a:t>
            </a:r>
            <a:r>
              <a:rPr lang="en-GB">
                <a:solidFill>
                  <a:schemeClr val="accent1"/>
                </a:solidFill>
              </a:rPr>
              <a:t>noContent();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HeadersBuilder&lt;?&gt; </a:t>
            </a:r>
            <a:r>
              <a:rPr lang="en-GB">
                <a:solidFill>
                  <a:schemeClr val="accent1"/>
                </a:solidFill>
              </a:rPr>
              <a:t>notFound();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BodyBuilder </a:t>
            </a:r>
            <a:r>
              <a:rPr lang="en-GB">
                <a:solidFill>
                  <a:schemeClr val="accent1"/>
                </a:solidFill>
              </a:rPr>
              <a:t>ok();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BodyBuilder </a:t>
            </a:r>
            <a:r>
              <a:rPr lang="en-GB">
                <a:solidFill>
                  <a:schemeClr val="accent1"/>
                </a:solidFill>
              </a:rPr>
              <a:t>status(HttpStatus status);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BodyBuilder </a:t>
            </a:r>
            <a:r>
              <a:rPr lang="en-GB">
                <a:solidFill>
                  <a:schemeClr val="accent1"/>
                </a:solidFill>
              </a:rPr>
              <a:t>status(int status)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ResponseEntity&lt;T&gt; BodyBuilder.body(T body)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"/age"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ResponseEntity&lt;String&gt; age(</a:t>
            </a: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"yearOfBirth"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yearOfBirth)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(isInFuture(yearOfBirth))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badRequest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    .body(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"Year of birth cannot be in the future"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status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(HttpStatus.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.body(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"Your age is "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+ calculateAge(yearOfBirth));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Custom Headers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"/customHeader"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ResponseEntity&lt;String&gt; customHeader()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.header(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"Custom-Header"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"foo"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.body(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"Custom header set"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50">
                <a:solidFill>
                  <a:schemeClr val="accent5"/>
                </a:solidFill>
                <a:highlight>
                  <a:srgbClr val="FFFFFF"/>
                </a:highlight>
              </a:rPr>
              <a:t>BodyBuilder.body()</a:t>
            </a:r>
            <a:r>
              <a:rPr b="1" lang="en-GB" sz="1350">
                <a:solidFill>
                  <a:schemeClr val="accent5"/>
                </a:solidFill>
                <a:highlight>
                  <a:srgbClr val="FFFFFF"/>
                </a:highlight>
              </a:rPr>
              <a:t> returns a </a:t>
            </a:r>
            <a:r>
              <a:rPr b="1" i="1" lang="en-GB" sz="1350">
                <a:solidFill>
                  <a:schemeClr val="accent5"/>
                </a:solidFill>
                <a:highlight>
                  <a:srgbClr val="FFFFFF"/>
                </a:highlight>
              </a:rPr>
              <a:t>ResponseEntity</a:t>
            </a:r>
            <a:r>
              <a:rPr b="1" lang="en-GB" sz="1350">
                <a:solidFill>
                  <a:schemeClr val="accent5"/>
                </a:solidFill>
                <a:highlight>
                  <a:srgbClr val="FFFFFF"/>
                </a:highlight>
              </a:rPr>
              <a:t> instead of </a:t>
            </a:r>
            <a:r>
              <a:rPr b="1" i="1" lang="en-GB" sz="1350">
                <a:solidFill>
                  <a:schemeClr val="accent5"/>
                </a:solidFill>
                <a:highlight>
                  <a:srgbClr val="FFFFFF"/>
                </a:highlight>
              </a:rPr>
              <a:t>BodyBuilder,</a:t>
            </a:r>
            <a:r>
              <a:rPr b="1" lang="en-GB" sz="1350">
                <a:solidFill>
                  <a:schemeClr val="accent5"/>
                </a:solidFill>
                <a:highlight>
                  <a:srgbClr val="FFFFFF"/>
                </a:highlight>
              </a:rPr>
              <a:t> it should be the last call.</a:t>
            </a:r>
            <a:endParaRPr b="1">
              <a:solidFill>
                <a:schemeClr val="accent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