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36e38aa0f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36e38aa0f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36e38aa0f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36e38aa0f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36e38aa0f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36e38aa0f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36e38aa0f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36e38aa0f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6e38aa0f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36e38aa0f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36e38aa0f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36e38aa0f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36e38aa0f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36e38aa0f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36e38aa0f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36e38aa0f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36e38aa0f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36e38aa0f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36e38aa0f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36e38aa0f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36e38aa0f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36e38aa0f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36e38aa0f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36e38aa0f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36e38aa0f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36e38aa0f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b-engines.com/" TargetMode="External"/><Relationship Id="rId4" Type="http://schemas.openxmlformats.org/officeDocument/2006/relationships/hyperlink" Target="https://www.mongodb.com/" TargetMode="External"/><Relationship Id="rId5" Type="http://schemas.openxmlformats.org/officeDocument/2006/relationships/hyperlink" Target="https://redis.io/" TargetMode="External"/><Relationship Id="rId6" Type="http://schemas.openxmlformats.org/officeDocument/2006/relationships/hyperlink" Target="https://graphql.org" TargetMode="External"/><Relationship Id="rId7" Type="http://schemas.openxmlformats.org/officeDocument/2006/relationships/hyperlink" Target="http://www.mysqltutorial.org/basic-mysql-tutorial.aspx" TargetMode="External"/><Relationship Id="rId8" Type="http://schemas.openxmlformats.org/officeDocument/2006/relationships/hyperlink" Target="http://www.luciopanasci.it/Ebooks/MySQL%20Cookbook,%203rd%20Edition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Databases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Designing Instagram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1782825" y="578900"/>
            <a:ext cx="54663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Key-Value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825" y="1216700"/>
            <a:ext cx="6618209" cy="36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1903350"/>
            <a:ext cx="8520600" cy="13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Designing Instagram Using Relational Database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1903350"/>
            <a:ext cx="8520600" cy="13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Retrieving Information </a:t>
            </a:r>
            <a:endParaRPr/>
          </a:p>
          <a:p>
            <a:pPr indent="0" lvl="0" marL="4572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From Table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2011475"/>
            <a:ext cx="85206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Money Transfer Application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Relational Database Design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344750" y="104862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6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Homework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GB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https://db-engines.com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https://www.mongodb.com/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https://redis.io/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 u="sng">
                <a:solidFill>
                  <a:schemeClr val="hlink"/>
                </a:solidFill>
                <a:hlinkClick r:id="rId6"/>
              </a:rPr>
              <a:t>https://graphql.org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 u="sng">
                <a:solidFill>
                  <a:schemeClr val="hlink"/>
                </a:solidFill>
                <a:hlinkClick r:id="rId7"/>
              </a:rPr>
              <a:t>http://www.mysqltutorial.org/basic-mysql-tutorial.aspx</a:t>
            </a:r>
            <a:endParaRPr sz="2400" u="sng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 u="sng">
                <a:solidFill>
                  <a:schemeClr val="hlink"/>
                </a:solidFill>
                <a:hlinkClick r:id="rId8"/>
              </a:rPr>
              <a:t>http://www.luciopanasci.it/Ebooks/MySQL%20Cookbook,%203rd%20Edition.pdf</a:t>
            </a:r>
            <a:endParaRPr sz="2400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423200" y="1725725"/>
            <a:ext cx="6297600" cy="21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Database Models and Rankings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Databases Models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Designing Instagram Using Relational Database Model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Retrieving Information from Table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Homework: Money Transfer Application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6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 Systems By Model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299" y="817025"/>
            <a:ext cx="6613174" cy="35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541538" y="4549575"/>
            <a:ext cx="42807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systems per category, September 2019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837425" y="933600"/>
            <a:ext cx="9972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Total: 352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6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 Popularity By Category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2541538" y="4549575"/>
            <a:ext cx="42807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Popularity per category, September 2019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763" y="868588"/>
            <a:ext cx="5874268" cy="34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6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Verdana"/>
                <a:ea typeface="Verdana"/>
                <a:cs typeface="Verdana"/>
                <a:sym typeface="Verdana"/>
              </a:rPr>
              <a:t>DB Trends</a:t>
            </a:r>
            <a:endParaRPr b="1"/>
          </a:p>
        </p:txBody>
      </p:sp>
      <p:sp>
        <p:nvSpPr>
          <p:cNvPr id="84" name="Google Shape;84;p17"/>
          <p:cNvSpPr txBox="1"/>
          <p:nvPr/>
        </p:nvSpPr>
        <p:spPr>
          <a:xfrm>
            <a:off x="2541538" y="4549575"/>
            <a:ext cx="42807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Complete trend, starting with January 2013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138" y="990850"/>
            <a:ext cx="7393518" cy="34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255675" y="1824050"/>
            <a:ext cx="8520600" cy="20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Relational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Graph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Document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Key-Value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1782825" y="578900"/>
            <a:ext cx="54663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Database Models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1782825" y="578900"/>
            <a:ext cx="54663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Relational </a:t>
            </a:r>
            <a:r>
              <a:rPr lang="en-GB"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Databases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750" y="1216700"/>
            <a:ext cx="4331735" cy="362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1782825" y="578900"/>
            <a:ext cx="54663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Graph</a:t>
            </a:r>
            <a:r>
              <a:rPr lang="en-GB"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 Databases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20725" r="9796" t="0"/>
          <a:stretch/>
        </p:blipFill>
        <p:spPr>
          <a:xfrm>
            <a:off x="1670750" y="1335475"/>
            <a:ext cx="5466301" cy="3333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1782825" y="578900"/>
            <a:ext cx="54663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Document</a:t>
            </a:r>
            <a:r>
              <a:rPr lang="en-GB"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 Database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63" y="1313075"/>
            <a:ext cx="5460030" cy="362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