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51280a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51280a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c51280a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c51280a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c51280a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c51280a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c51280a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c51280a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51280a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c51280a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c51280a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c51280a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d9b6c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d9b6c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c51280a1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c51280a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c51280a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c51280a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c51280a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c51280a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c51280a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c51280a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c51280a1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c51280a1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c51280a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c51280a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c51280a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c51280a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c51280a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c51280a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c51280a1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c51280a1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aeldung.com/database-migrations-with-flyway" TargetMode="External"/><Relationship Id="rId4" Type="http://schemas.openxmlformats.org/officeDocument/2006/relationships/hyperlink" Target="https://www.iban.com/currency-codes" TargetMode="External"/><Relationship Id="rId9" Type="http://schemas.openxmlformats.org/officeDocument/2006/relationships/hyperlink" Target="https://docs.spring.io/spring-data/commons/docs/current/reference/html/#repositories.query-methods.query-creation" TargetMode="External"/><Relationship Id="rId5" Type="http://schemas.openxmlformats.org/officeDocument/2006/relationships/hyperlink" Target="https://www.concretepage.com/spring-5/spring-data-crudrepository-example" TargetMode="External"/><Relationship Id="rId6" Type="http://schemas.openxmlformats.org/officeDocument/2006/relationships/hyperlink" Target="https://docs.spring.io/spring-data/data-commons/docs/1.6.1.RELEASE/reference/html/repositories.html" TargetMode="External"/><Relationship Id="rId7" Type="http://schemas.openxmlformats.org/officeDocument/2006/relationships/hyperlink" Target="https://docs.spring.io/spring-boot/docs/current/reference/html/common-application-properties.html" TargetMode="External"/><Relationship Id="rId8" Type="http://schemas.openxmlformats.org/officeDocument/2006/relationships/hyperlink" Target="https://www.baeldung.com/spring-data-jpa-que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Custom Queries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and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Migrations </a:t>
            </a:r>
            <a:endParaRPr b="1"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Hibernate and Flyway 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Flyway Maven Plugin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plugin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org.flywaydb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flyway-maven-plugin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6.0.4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jdbc:mysql://localhost:3307/money-transfer-app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schemas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money-transfer-app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schemas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baselineOnMigrate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baselineOnMigrate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1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GB" sz="11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plugin</a:t>
            </a:r>
            <a:r>
              <a:rPr lang="en-GB" sz="14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r>
              <a:rPr lang="en-GB"/>
              <a:t> Configuration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jdbc:mysql://localhost:3307/money-transfer-app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schemas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money-transfer-app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schemas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baselineOnMigrate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baselineOnMigrate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GB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Migration Naming Convention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Format </a:t>
            </a:r>
            <a:r>
              <a:rPr lang="en-GB"/>
              <a:t>: </a:t>
            </a:r>
            <a:r>
              <a:rPr lang="en-GB"/>
              <a:t>&lt;Prefix&gt;&lt;Version&gt;__&lt;Description&gt;.sql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Location</a:t>
            </a:r>
            <a:r>
              <a:rPr lang="en-GB"/>
              <a:t>: src/main/resources/db/migration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Example: </a:t>
            </a:r>
            <a:r>
              <a:rPr lang="en-GB"/>
              <a:t>V1_1_0__my_first_migration.sql</a:t>
            </a:r>
            <a:endParaRPr/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&lt;Prefix&gt;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– Default prefix is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which may be configured in configuration file using the </a:t>
            </a: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flyway.sqlMigrationPrefix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property.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&lt;Version&gt;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– Migration version number. Major and minor versions may be separated by an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underscore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Migration version should always start with 1.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&lt;Description&gt;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– Textual description of the migration. The description needs to be separated from the version numbers with a double underscore.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Conventions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1345624"/>
            <a:ext cx="7948450" cy="34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Flyway Works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framework performs the following steps to accommodate evolving database schemas: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checks a database schema to locate its metadata table (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SCHEMA_VERSION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by default). If the metadata table does not exist, it will create one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scans an application classpath for available migrations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compares migrations against the metadata table. If a version number is lower or equal to a version marked as current, it is ignored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marks any remaining migrations as pending migrations. These are sorted based on version number and are executed in order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 each migration is applied, the metadata table is updated accordingly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468825"/>
            <a:ext cx="85206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Flyway supports the following basic commands to manage database migrations.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Info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Prints current status/version of a database schema. It prints which migrations are pending, which migrations have been applied, what is the status of applied migrations and when they were applied.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Migrate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Migrates a database schema to the current version. It scans the classpath for available migrations and applies pending migrations.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Baseline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Baselines an existing database, excluding all migrations, including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baselineVersion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Baseline helps to start with Flyway in an existing database. Newer migrations can then be applied normally.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Validate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Validates current database schema against available migrations.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Repair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Repairs metadata table.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Raleway"/>
              <a:buChar char="●"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Clean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Drops all objects in a configured schema. All database objects are dropped. Of course, you should never use clean on any production database.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birthdate to user using Flyway DB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add user filtering endpoints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Find by firstname or lastname or email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Fetch top ten matching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Make parameters optional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Ignore case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transaction filtering logic by transaction 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transaction monitoring columns. They should be automatically saved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Created date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Modified date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active column to users table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Filter transactions by currency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https://www.baeldung.com/database-migrations-with-flyway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https://www.iban.com/currency-codes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https://www.concretepage.com/spring-5/spring-data-crudrepository-example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https://docs.spring.io/spring-data/data-commons/docs/1.6.1.RELEASE/reference/html/repositories.html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https://docs.spring.io/spring-boot/docs/current/reference/html/common-application-properties.html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8"/>
              </a:rPr>
              <a:t>https://www.baeldung.com/spring-data-jpa-query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9"/>
              </a:rPr>
              <a:t>https://docs.spring.io/spring-data/commons/docs/current/reference/html/#repositories.query-methods.query-creation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Transaction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CrudRepository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FlywayDB Migrations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Exercises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Currencies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Currency Entity =&gt; Columns [id, name]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Transaction &lt;-&gt; Currency Relationship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Currency Seeding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Currency Information To Transaction Endpoints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CrudRepository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CrudRepository&lt;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Repository&lt;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save(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entity);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Iterable&lt;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saveAll(Iterable&lt;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entities);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Optional&lt;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findById(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existsById(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Iterable&lt;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findAll();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Iterable&lt;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findAllById(Iterable&lt;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ids);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deleteById(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delete(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entity);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deleteAll(Iterable&lt;?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 sz="1400">
                <a:solidFill>
                  <a:srgbClr val="20999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entities);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deleteAll();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Repository Methods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a.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We can start our query method names with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find...By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count...By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Before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we can add expression such as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. After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we need to add property names of our entity.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b.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get data on the basis of more than one property we can concatenate property names using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while creating method names.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c.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 we want to use completely custom name for our method, we can use </a:t>
            </a:r>
            <a:r>
              <a:rPr lang="en-GB" sz="1400">
                <a:solidFill>
                  <a:srgbClr val="990000"/>
                </a:solidFill>
                <a:highlight>
                  <a:srgbClr val="EFEBEB"/>
                </a:highlight>
                <a:latin typeface="Arial"/>
                <a:ea typeface="Arial"/>
                <a:cs typeface="Arial"/>
                <a:sym typeface="Arial"/>
              </a:rPr>
              <a:t>@Query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annotation to write query.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Repository Methods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UserRepository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CrudRepository&lt;User, Long&gt;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1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Enables the distinct flag for the query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List&lt;User&gt;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findDistinctPeopleByLastNameOrFirstName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(String lastName, String firstName);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List&lt;User&gt;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findPeopleDistinctByLastNameOrFirstName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(String lastName, String firstName);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1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Enabling static ORDER BY for a query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List&lt;User&gt;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findByLastNameOrderByFirstNameAsc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(String lastName);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List&lt;User&gt;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findByLastNameOrderByFirstNameDesc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(String lastName);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Data JPA @Query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UserRepository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CrudRepository&lt;User, Long&gt;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@Query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u FROM User u WHERE u.status = 1"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Collection&lt;User&gt; findAllActiveUsers();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Data JPA @Query Native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UserRepository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CrudRepository&lt;User, Long&gt;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@Query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value =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</a:t>
            </a:r>
            <a:r>
              <a:rPr i="1" lang="en-GB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USERS u WHERE u.status = 1"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nativeQuery =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Collection&lt;User&gt; findAllActiveUsersNative();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Migrations with Flyway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Flyway updates a database from one version to a next using migrations.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can write migrations either in </a:t>
            </a:r>
            <a:r>
              <a:rPr b="1" lang="en-GB"/>
              <a:t>SQL with database specific syntax</a:t>
            </a:r>
            <a:r>
              <a:rPr lang="en-GB"/>
              <a:t> or in </a:t>
            </a:r>
            <a:r>
              <a:rPr b="1" lang="en-GB"/>
              <a:t>Java</a:t>
            </a:r>
            <a:r>
              <a:rPr lang="en-GB"/>
              <a:t> for </a:t>
            </a:r>
            <a:r>
              <a:rPr b="1" lang="en-GB"/>
              <a:t>advanced database transformations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