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e23f340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e23f340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e23f340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e23f340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e23f34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e23f34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e23f340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e23f340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e23f34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e23f34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d4ec8b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d4ec8b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d4ec8be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d4ec8b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d4ec8be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d4ec8be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d4ec8be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d4ec8be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e23f34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e23f3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ee38f4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ee38f4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d4ec8be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d4ec8be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d4ec8be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d4ec8be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e23f34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e23f34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e23f34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e23f34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4ec8b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4ec8b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d4ec8b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d4ec8b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d4ec8b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d4ec8b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080/controller-advice-exception-handler/" TargetMode="External"/><Relationship Id="rId4" Type="http://schemas.openxmlformats.org/officeDocument/2006/relationships/hyperlink" Target="https://github.com/nursultanturdaliev/money-transfer-app/commit/ac409512d9026d2ce1f1fde89250e2f0a4527ae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080/response-status-exception" TargetMode="External"/><Relationship Id="rId4" Type="http://schemas.openxmlformats.org/officeDocument/2006/relationships/hyperlink" Target="https://github.com/nursultanturdaliev/money-transfer-app/commit/a0269a68b4b746d87cc78fb4efbce181a66a458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baeldung.com/exception-handling-for-rest-with-spring" TargetMode="External"/><Relationship Id="rId4" Type="http://schemas.openxmlformats.org/officeDocument/2006/relationships/hyperlink" Target="https://www.baeldung.com/spring-boot-logging" TargetMode="External"/><Relationship Id="rId10" Type="http://schemas.openxmlformats.org/officeDocument/2006/relationships/hyperlink" Target="https://www.toptal.com/java/spring-boot-rest-api-error-handling" TargetMode="External"/><Relationship Id="rId9" Type="http://schemas.openxmlformats.org/officeDocument/2006/relationships/hyperlink" Target="https://spring.io/blog/2013/11/01/exception-handling-in-spring-mvc" TargetMode="External"/><Relationship Id="rId5" Type="http://schemas.openxmlformats.org/officeDocument/2006/relationships/hyperlink" Target="https://howtodoinjava.com/spring-core/spring-exceptionhandler-annotation/" TargetMode="External"/><Relationship Id="rId6" Type="http://schemas.openxmlformats.org/officeDocument/2006/relationships/hyperlink" Target="https://www.baeldung.com/spring-boot-custom-error-page" TargetMode="External"/><Relationship Id="rId7" Type="http://schemas.openxmlformats.org/officeDocument/2006/relationships/hyperlink" Target="https://howtodoinjava.com/spring-core/spring-exceptionhandler-annotation/" TargetMode="External"/><Relationship Id="rId8" Type="http://schemas.openxmlformats.org/officeDocument/2006/relationships/hyperlink" Target="https://www.baeldung.com/spring-response-status-excep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toptal.com/java/spring-boot-rest-api-error-handl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optal.com/java/spring-boot-rest-api-error-handlin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080/default-handler-exception-resolver/" TargetMode="External"/><Relationship Id="rId4" Type="http://schemas.openxmlformats.org/officeDocument/2006/relationships/hyperlink" Target="https://github.com/nursultanturdaliev/money-transfer-app/commit/de5e8722a4bdd40f19b5336579846d63dad833d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ursultanturdaliev/money-transfer-app/commit/fdcebd27240cc673d7b4cb51a432f481633bdcb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@ControllerAdvice </a:t>
            </a:r>
            <a:r>
              <a:rPr lang="en-GB">
                <a:solidFill>
                  <a:srgbClr val="000000"/>
                </a:solidFill>
              </a:rPr>
              <a:t>@ExceptionHandler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@ControllerAdvice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RestResponseEntityExceptionHandler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ResponseEntityExceptionHandler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@ExceptionHandler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(value = {RecordConflictException.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final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ResponseEntity&lt;ErrorResponse&gt; handleUserNotFoundException(RecordConflictException ex)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ArrayList&lt;String&gt; details =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ArrayList&lt;String&gt;();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details.add(ex.getLocalizedMessage());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ErrorResponse error =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ErrorResponse(MoneyTransferAppApplication.</a:t>
            </a:r>
            <a:r>
              <a:rPr b="1" i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RECORD_CONFLICT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 details);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ResponseEntity&lt;&gt;(error, HttpStatus.</a:t>
            </a:r>
            <a:r>
              <a:rPr b="1" i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CONFLICT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http://localhost:8080/controller-advice-exception-handler/</a:t>
            </a:r>
            <a:b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100" u="sng">
                <a:solidFill>
                  <a:schemeClr val="hlink"/>
                </a:solidFill>
                <a:hlinkClick r:id="rId4"/>
              </a:rPr>
              <a:t>https://github.com/nursultanturdaliev/money-transfer-app/commit/ac409512d9026d2ce1f1fde89250e2f0a4527aeb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@ControllerAdvice</a:t>
            </a:r>
            <a:r>
              <a:rPr lang="en-GB"/>
              <a:t> Advantages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Full control over the body of the response as well as the status code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Mapping of several exceptions to the same method, to be handled together, and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It makes good use of the newer RESTful </a:t>
            </a:r>
            <a:r>
              <a:rPr i="1" lang="en-GB">
                <a:solidFill>
                  <a:srgbClr val="333333"/>
                </a:solidFill>
                <a:highlight>
                  <a:srgbClr val="FFFFFF"/>
                </a:highlight>
              </a:rPr>
              <a:t>ResponseEntity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response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ResponseStatusException</a:t>
            </a:r>
            <a:r>
              <a:rPr lang="en-GB"/>
              <a:t> (Spring 5 and Above)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@Controller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ResponseStatusExceptionController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(path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"/response-status-exception"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ResponseEntity&lt;String&gt; fetchAll()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throw new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ResponseStatusException(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        HttpStatus.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BANDWIDTH_LIMIT_EXCEEDED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       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"Custom bandwidth limit exceeded reason message"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http://localhost:8080/response-status-exception</a:t>
            </a:r>
            <a:endParaRPr sz="12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https://github.com/nursultanturdaliev/money-transfer-app/commit/a0269a68b4b746d87cc78fb4efbce181a66a458b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ResponseStatusException</a:t>
            </a:r>
            <a:r>
              <a:rPr lang="en-GB"/>
              <a:t> </a:t>
            </a:r>
            <a:r>
              <a:rPr lang="en-GB"/>
              <a:t>Benefits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Excellent for prototyping: We can implement a basic solution quite fast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One type, multiple status codes: One exception type can lead to multiple different responses. </a:t>
            </a:r>
            <a:r>
              <a:rPr b="1" lang="en-GB" sz="2000">
                <a:solidFill>
                  <a:srgbClr val="333333"/>
                </a:solidFill>
                <a:highlight>
                  <a:srgbClr val="FFFFFF"/>
                </a:highlight>
              </a:rPr>
              <a:t>This reduces tight coupling compared to the </a:t>
            </a:r>
            <a:r>
              <a:rPr b="1" i="1" lang="en-GB" sz="2000">
                <a:solidFill>
                  <a:schemeClr val="accent4"/>
                </a:solidFill>
                <a:highlight>
                  <a:srgbClr val="FFFFFF"/>
                </a:highlight>
              </a:rPr>
              <a:t>@ExceptionHandler</a:t>
            </a:r>
            <a:endParaRPr b="1" i="1" sz="20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We won't have to create as many custom exception classes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1" lang="en-GB" sz="2000">
                <a:solidFill>
                  <a:srgbClr val="333333"/>
                </a:solidFill>
                <a:highlight>
                  <a:srgbClr val="FFFFFF"/>
                </a:highlight>
              </a:rPr>
              <a:t>More control over exception handling 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since the exceptions can be created programmatically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ResponseStatusException </a:t>
            </a:r>
            <a:r>
              <a:rPr lang="en-GB"/>
              <a:t>tradeoffs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n-GB" sz="2200">
                <a:solidFill>
                  <a:srgbClr val="333333"/>
                </a:solidFill>
                <a:highlight>
                  <a:srgbClr val="FFFFFF"/>
                </a:highlight>
              </a:rPr>
              <a:t>There's no unified way of exception handling: It's more difficult to enforce some application-wide conventions, as opposed to </a:t>
            </a:r>
            <a:r>
              <a:rPr i="1" lang="en-GB" sz="2200">
                <a:solidFill>
                  <a:schemeClr val="accent4"/>
                </a:solidFill>
                <a:highlight>
                  <a:srgbClr val="FFFFFF"/>
                </a:highlight>
              </a:rPr>
              <a:t>@ControllerAdvice</a:t>
            </a:r>
            <a:r>
              <a:rPr lang="en-GB" sz="2200">
                <a:solidFill>
                  <a:srgbClr val="333333"/>
                </a:solidFill>
                <a:highlight>
                  <a:srgbClr val="FFFFFF"/>
                </a:highlight>
              </a:rPr>
              <a:t> which provides a global approach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n-GB" sz="2200">
                <a:solidFill>
                  <a:srgbClr val="333333"/>
                </a:solidFill>
                <a:highlight>
                  <a:srgbClr val="FFFFFF"/>
                </a:highlight>
              </a:rPr>
              <a:t>Code duplication: We may find ourselves replicating code in multiple controllers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Boot Default Exception Handling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Sending request with `</a:t>
            </a:r>
            <a:r>
              <a:rPr lang="en-GB">
                <a:solidFill>
                  <a:schemeClr val="accent1"/>
                </a:solidFill>
              </a:rPr>
              <a:t>Accept = text/html,application/xhtml+xml,application/xml;q=0.9,image/webp,image/apng,*/*;q=0.8,application/signed-exchange;v=b3</a:t>
            </a:r>
            <a:r>
              <a:rPr lang="en-GB"/>
              <a:t>` returns html white label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Sending api request responds with JSON response body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"2019-10-15T20:38:36.010+0000"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"Not Found"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"No message available"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"/asdf"</a:t>
            </a:r>
            <a:endParaRPr sz="9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Boot Configuring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server.error.whitelabel.enabled: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can be used to disable the Whitelabel Error Page and rely on the servlet container to provide an HTML error message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server.error.include-stacktrace: 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with an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always 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value, it includes the stacktrace in both the HTML and the JSON default response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333333"/>
                </a:solidFill>
                <a:highlight>
                  <a:srgbClr val="FFFFFF"/>
                </a:highlight>
              </a:rPr>
              <a:t>We can implement a </a:t>
            </a:r>
            <a:r>
              <a:rPr b="1" i="1" lang="en-GB" sz="1400">
                <a:solidFill>
                  <a:srgbClr val="333333"/>
                </a:solidFill>
                <a:highlight>
                  <a:srgbClr val="FFFFFF"/>
                </a:highlight>
              </a:rPr>
              <a:t>@ControllerAdvice</a:t>
            </a:r>
            <a:r>
              <a:rPr b="1" lang="en-GB" sz="1400">
                <a:solidFill>
                  <a:srgbClr val="333333"/>
                </a:solidFill>
                <a:highlight>
                  <a:srgbClr val="FFFFFF"/>
                </a:highlight>
              </a:rPr>
              <a:t> globally, but also </a:t>
            </a:r>
            <a:r>
              <a:rPr b="1" i="1" lang="en-GB" sz="1400">
                <a:solidFill>
                  <a:srgbClr val="333333"/>
                </a:solidFill>
                <a:highlight>
                  <a:srgbClr val="FFFFFF"/>
                </a:highlight>
              </a:rPr>
              <a:t>ResponseStatusException</a:t>
            </a:r>
            <a:r>
              <a:rPr b="1" lang="en-GB" sz="1400">
                <a:solidFill>
                  <a:srgbClr val="333333"/>
                </a:solidFill>
                <a:highlight>
                  <a:srgbClr val="FFFFFF"/>
                </a:highlight>
              </a:rPr>
              <a:t>s locally.</a:t>
            </a: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</a:rPr>
              <a:t> However, we need to be careful: If the same exception can be handled in multiple ways, we may notice some surprising behavior. A possible convention is to handle one specific kind of exception always in one way.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Remove not found responses from user endpoints and handle using exception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Handle </a:t>
            </a:r>
            <a:r>
              <a:rPr lang="en-GB"/>
              <a:t>JsonMappingException</a:t>
            </a:r>
            <a:r>
              <a:rPr lang="en-GB"/>
              <a:t> using @ExceptionHandler on user update endpoint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Handle </a:t>
            </a:r>
            <a:r>
              <a:rPr lang="en-GB"/>
              <a:t>EmptyResultDataAccessException using @ControllerAdvice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https://www.baeldung.com/exception-handling-for-rest-with-spring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https://www.baeldung.com/spring-boot-logging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https://howtodoinjava.com/spring-core/spring-exceptionhandler-annotation/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https://www.baeldung.com/spring-boot-custom-error-page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https://howtodoinjava.com/spring-core/spring-exceptionhandler-annotation/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https://www.baeldung.com/spring-response-status-exception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https://spring.io/blog/2013/11/01/exception-handling-in-spring-mvc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0"/>
              </a:rPr>
              <a:t>https://www.toptal.com/java/spring-boot-rest-api-error-handling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471100" y="1991400"/>
            <a:ext cx="42018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Displaying custom error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Exception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Exercises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 in Spring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25" y="1279500"/>
            <a:ext cx="4492299" cy="316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" name="Google Shape;67;p15"/>
          <p:cNvSpPr txBox="1"/>
          <p:nvPr/>
        </p:nvSpPr>
        <p:spPr>
          <a:xfrm>
            <a:off x="2379000" y="4541700"/>
            <a:ext cx="40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https://www.toptal.com/java/spring-boot-rest-api-error-handling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 in Spring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379000" y="4541700"/>
            <a:ext cx="40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https://www.toptal.com/java/spring-boot-rest-api-error-handling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263" y="1170125"/>
            <a:ext cx="4975087" cy="3219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Handling for REST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GB">
                <a:solidFill>
                  <a:srgbClr val="434343"/>
                </a:solidFill>
              </a:rPr>
              <a:t>Controller level @ExceptionHandler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GB">
                <a:solidFill>
                  <a:srgbClr val="434343"/>
                </a:solidFill>
              </a:rPr>
              <a:t>HandlerExceptionResolver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>
                <a:solidFill>
                  <a:srgbClr val="434343"/>
                </a:solidFill>
              </a:rPr>
              <a:t>DefaultHandlerExceptionResolver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>
                <a:solidFill>
                  <a:srgbClr val="434343"/>
                </a:solidFill>
              </a:rPr>
              <a:t>ResponseStatusExceptionResolver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GB">
                <a:solidFill>
                  <a:srgbClr val="434343"/>
                </a:solidFill>
              </a:rPr>
              <a:t>@ControllerAdvice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GB">
                <a:solidFill>
                  <a:srgbClr val="434343"/>
                </a:solidFill>
              </a:rPr>
              <a:t>ResponseStatusException (Spring 5 and Above)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 level </a:t>
            </a:r>
            <a:r>
              <a:rPr lang="en-GB">
                <a:solidFill>
                  <a:srgbClr val="000000"/>
                </a:solidFill>
              </a:rPr>
              <a:t>@ExceptionHandler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@Controller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@RequestMapping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(path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"/api/exception"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ExceptionController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@ExceptionHandler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({NoSuchElementException.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JsonMappingException.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ModelAndView handleException(Exception exception)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ModelAndView modelAndView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ModelAndView();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modelAndView.setViewName(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"custom-error"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modelAndView.addObject(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"message"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exception.getMessage());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modelAndView;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 sz="1400"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HandlerExceptionResolve</a:t>
            </a:r>
            <a:r>
              <a:rPr b="1" lang="en-GB">
                <a:solidFill>
                  <a:srgbClr val="000000"/>
                </a:solidFill>
              </a:rPr>
              <a:t>r</a:t>
            </a:r>
            <a:br>
              <a:rPr b="1" lang="en-GB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572450" y="902700"/>
            <a:ext cx="5999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DefaultHandlerExceptionResolver</a:t>
            </a:r>
            <a:endParaRPr sz="1800"/>
          </a:p>
        </p:txBody>
      </p:sp>
      <p:sp>
        <p:nvSpPr>
          <p:cNvPr id="93" name="Google Shape;93;p19"/>
          <p:cNvSpPr txBox="1"/>
          <p:nvPr/>
        </p:nvSpPr>
        <p:spPr>
          <a:xfrm>
            <a:off x="667625" y="1617325"/>
            <a:ext cx="76728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This resolver was introduced in Spring 3.0, and it's enabled by default in 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DispatcherServlet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It's used to resolve standard Spring exceptions to their corresponding HTTP Status Codes, namely Client error –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4xx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and Server error –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5xx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status codes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043775" y="3813550"/>
            <a:ext cx="72966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http://localhost:8080/default-handler-exception-resolver/</a:t>
            </a:r>
            <a:endParaRPr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505050"/>
                </a:solidFill>
                <a:highlight>
                  <a:srgbClr val="FFFFFF"/>
                </a:highlight>
              </a:rPr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https://github.com/nursultanturdaliev/money-transfer-app/commit/de5e8722a4bdd40f19b5336579846d63dad833d4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HandlerExceptionResolver: </a:t>
            </a:r>
            <a:r>
              <a:rPr b="1" lang="en-GB" sz="1800"/>
              <a:t>DefaultHandlerExceptionResolver</a:t>
            </a:r>
            <a:br>
              <a:rPr b="1" lang="en-GB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50" y="1017725"/>
            <a:ext cx="68736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HandlerExceptionResolver: ResponseStatusExceptionResolver</a:t>
            </a:r>
            <a:endParaRPr sz="20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Its main responsibility is to use the </a:t>
            </a:r>
            <a:r>
              <a:rPr lang="en-GB">
                <a:solidFill>
                  <a:schemeClr val="accent4"/>
                </a:solidFill>
              </a:rPr>
              <a:t>@ResponseStatus</a:t>
            </a:r>
            <a:r>
              <a:rPr lang="en-GB"/>
              <a:t> annotation available on custom exceptions and to map these exceptions to HTTP status codes.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org.springframework.http.HttpStatus;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org.springframework.web.bind.annotation.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ResponseStatus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@ResponseStatus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(value = HttpStatus.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CONFLICT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UserResourceNotFoundException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UserResourceNotFoundException()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super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05050"/>
                </a:solidFill>
                <a:highlight>
                  <a:srgbClr val="FFFFFF"/>
                </a:highlight>
              </a:rPr>
              <a:t>http://localhost:8080/response-status-exception-resolver/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https://github.com/nursultanturdaliev/money-transfer-app/commit/fdcebd27240cc673d7b4cb51a432f481633bdcbf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