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359a4f7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359a4f7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359a4f7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359a4f7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359a4f7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359a4f7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359a4f7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359a4f7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359a4f7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359a4f7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359a4f7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359a4f7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359a4f7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359a4f7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359a4f7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359a4f7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359a4f7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359a4f7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5359a4f7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5359a4f7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59a4f7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59a4f7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359a4f7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5359a4f7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359a4f7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5359a4f7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If we find ourselves using the same security annotation for every method within one class, we can consider putting that annotation at class level: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359a4f7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5359a4f7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359a4f7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359a4f7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359a4f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359a4f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359a4f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359a4f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359a4f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359a4f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359a4f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359a4f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359a4f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359a4f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359a4f7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359a4f7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359a4f7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359a4f7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359a4f7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359a4f7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spring.io/spring-security/site/docs/4.2.12.RELEASE/apidocs/org/springframework/security/crypto/password/PasswordEncoder.html" TargetMode="External"/><Relationship Id="rId4" Type="http://schemas.openxmlformats.org/officeDocument/2006/relationships/hyperlink" Target="https://docs.spring.io/spring-security/site/docs/4.2.12.RELEASE/apidocs/org/springframework/security/crypto/password/PasswordEncoder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baeldung.com/spring-boot-security-autoconfiguration" TargetMode="External"/><Relationship Id="rId4" Type="http://schemas.openxmlformats.org/officeDocument/2006/relationships/hyperlink" Target="https://docs.spring.io/spring-security/site/docs/4.2.12.RELEASE/apidocs/org/springframework/security/crypto/password/NoOpPasswordEncoder.html" TargetMode="External"/><Relationship Id="rId5" Type="http://schemas.openxmlformats.org/officeDocument/2006/relationships/hyperlink" Target="https://www.baeldung.com/role-and-privilege-for-spring-security-registration" TargetMode="External"/><Relationship Id="rId6" Type="http://schemas.openxmlformats.org/officeDocument/2006/relationships/hyperlink" Target="https://www.baeldung.com/spring-security-method-security" TargetMode="External"/><Relationship Id="rId7" Type="http://schemas.openxmlformats.org/officeDocument/2006/relationships/hyperlink" Target="https://docs.spring.io/spring-security/site/docs/3.0.x/reference/el-access.html" TargetMode="External"/><Relationship Id="rId8" Type="http://schemas.openxmlformats.org/officeDocument/2006/relationships/hyperlink" Target="https://www.baeldung.com/spring-expression-langu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8080/api/users/1" TargetMode="External"/><Relationship Id="rId4" Type="http://schemas.openxmlformats.org/officeDocument/2006/relationships/hyperlink" Target="http://localhost:8080/api/users/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Security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Authentication and Authorization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Custom Annotation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Configuring Spring Boot Security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@Configuration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rgbClr val="808000"/>
                </a:solidFill>
                <a:highlight>
                  <a:srgbClr val="FFFFFF"/>
                </a:highlight>
              </a:rPr>
              <a:t>@EnableWebSecurity</a:t>
            </a:r>
            <a:endParaRPr b="1"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BasicConfiguration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WebSecurityConfigurerAdapter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protected void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configure(AuthenticationManagerBuilder auth)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throws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Exception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auth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        .inMemoryAuthentication()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        .withUser(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"user"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).password(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"{noop}password"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).roles(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"USER"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        .and()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        .withUser(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"admin"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).password(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"{noop}password"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).roles(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"USER"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"ADMIN"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protected void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configure(HttpSecurity http)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throws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Exception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http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        .authorizeRequests()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        .anyRequest()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        .authenticated()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        .and()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        .httpBasic();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350">
                <a:solidFill>
                  <a:schemeClr val="accent4"/>
                </a:solidFill>
                <a:highlight>
                  <a:srgbClr val="FFFFFF"/>
                </a:highlight>
              </a:rPr>
              <a:t>@EnableWebSecurity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 annotation is crucial if we disable the default security configuration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Cover Basic Security Configuration with Integration Test</a:t>
            </a:r>
            <a:endParaRPr sz="24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</a:rPr>
              <a:t>@Before</a:t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setUp()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throws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MalformedURLException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200">
                <a:solidFill>
                  <a:srgbClr val="660E7A"/>
                </a:solidFill>
                <a:highlight>
                  <a:srgbClr val="FFFFFF"/>
                </a:highlight>
              </a:rPr>
              <a:t>restTemplate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-GB" sz="1200">
                <a:solidFill>
                  <a:srgbClr val="000080"/>
                </a:solidFill>
                <a:highlight>
                  <a:schemeClr val="accent1"/>
                </a:highlight>
              </a:rPr>
              <a:t>new </a:t>
            </a:r>
            <a:r>
              <a:rPr lang="en-GB" sz="1200">
                <a:solidFill>
                  <a:schemeClr val="dk1"/>
                </a:solidFill>
                <a:highlight>
                  <a:schemeClr val="accent1"/>
                </a:highlight>
              </a:rPr>
              <a:t>TestRestTemplate(</a:t>
            </a:r>
            <a:r>
              <a:rPr b="1" lang="en-GB" sz="1200">
                <a:solidFill>
                  <a:srgbClr val="008000"/>
                </a:solidFill>
                <a:highlight>
                  <a:schemeClr val="accent1"/>
                </a:highlight>
              </a:rPr>
              <a:t>"user"</a:t>
            </a:r>
            <a:r>
              <a:rPr lang="en-GB" sz="1200">
                <a:solidFill>
                  <a:schemeClr val="dk1"/>
                </a:solidFill>
                <a:highlight>
                  <a:schemeClr val="accent1"/>
                </a:highlight>
              </a:rPr>
              <a:t>, </a:t>
            </a:r>
            <a:r>
              <a:rPr b="1" lang="en-GB" sz="1200">
                <a:solidFill>
                  <a:srgbClr val="008000"/>
                </a:solidFill>
                <a:highlight>
                  <a:schemeClr val="accent1"/>
                </a:highlight>
              </a:rPr>
              <a:t>"password"</a:t>
            </a:r>
            <a:r>
              <a:rPr lang="en-GB" sz="1200">
                <a:solidFill>
                  <a:schemeClr val="dk1"/>
                </a:solidFill>
                <a:highlight>
                  <a:schemeClr val="accent1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200">
                <a:solidFill>
                  <a:srgbClr val="660E7A"/>
                </a:solidFill>
                <a:highlight>
                  <a:srgbClr val="FFFFFF"/>
                </a:highlight>
              </a:rPr>
              <a:t>base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URL(</a:t>
            </a:r>
            <a:r>
              <a:rPr b="1" lang="en-GB" sz="1200">
                <a:solidFill>
                  <a:srgbClr val="008000"/>
                </a:solidFill>
                <a:highlight>
                  <a:srgbClr val="FFFFFF"/>
                </a:highlight>
              </a:rPr>
              <a:t>"http://localhost:"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+ </a:t>
            </a:r>
            <a:r>
              <a:rPr b="1" lang="en-GB" sz="1200">
                <a:solidFill>
                  <a:srgbClr val="660E7A"/>
                </a:solidFill>
                <a:highlight>
                  <a:srgbClr val="FFFFFF"/>
                </a:highlight>
              </a:rPr>
              <a:t>port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whenLoggedUserRequestsHomePage_ThenSuccess()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throws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IllegalStateException, IOException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ResponseEntity&lt;String&gt; response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= </a:t>
            </a:r>
            <a:r>
              <a:rPr b="1" lang="en-GB" sz="1200">
                <a:solidFill>
                  <a:srgbClr val="660E7A"/>
                </a:solidFill>
                <a:highlight>
                  <a:srgbClr val="FFFFFF"/>
                </a:highlight>
              </a:rPr>
              <a:t>restTemplate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.getForEntity(</a:t>
            </a:r>
            <a:r>
              <a:rPr b="1" lang="en-GB" sz="1200">
                <a:solidFill>
                  <a:srgbClr val="660E7A"/>
                </a:solidFill>
                <a:highlight>
                  <a:srgbClr val="FFFFFF"/>
                </a:highlight>
              </a:rPr>
              <a:t>base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.toString(), String.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i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assertEquals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(HttpStatus.</a:t>
            </a:r>
            <a:r>
              <a:rPr b="1" i="1" lang="en-GB" sz="1200">
                <a:solidFill>
                  <a:srgbClr val="660E7A"/>
                </a:solidFill>
                <a:highlight>
                  <a:srgbClr val="FFFFFF"/>
                </a:highlight>
              </a:rPr>
              <a:t>OK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, response.getStatusCode());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i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assertTrue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(response.getBody().contains(</a:t>
            </a:r>
            <a:r>
              <a:rPr b="1" lang="en-GB" sz="1200">
                <a:solidFill>
                  <a:srgbClr val="008000"/>
                </a:solidFill>
                <a:highlight>
                  <a:srgbClr val="FFFFFF"/>
                </a:highlight>
              </a:rPr>
              <a:t>"Welcome Home!"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Password Encoders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PasswordEncoderFactories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public static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PasswordEncoder createDelegatingPasswordEncoder()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String encodingId = 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"bcrypt"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Map&lt;String, PasswordEncoder&gt; encoders =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HashMap();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encoders.put(encodingId,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BCryptPasswordEncoder());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encoders.put(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"ldap"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LdapShaPasswordEncoder());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encoders.put(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"MD4"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Md4PasswordEncoder());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encoders.put(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"MD5"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MessageDigestPasswordEncoder(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"MD5"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encoders.put(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"noop"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NoOpPasswordEncoder.getInstance());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encoders.put(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"pbkdf2"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Pbkdf2PasswordEncoder());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encoders.put(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"scrypt"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SCryptPasswordEncoder());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encoders.put(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"SHA-1"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MessageDigestPasswordEncoder(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"SHA-1"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encoders.put(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"SHA-256"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MessageDigestPasswordEncoder(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"SHA-256"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encoders.put(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"sha256"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StandardPasswordEncoder());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DelegatingPasswordEncoder(encodingId, encoders);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PasswordEncoderFactories()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Password Storage Format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726950"/>
            <a:ext cx="8520600" cy="16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 sz="1200"/>
              <a:t>{bcrypt}</a:t>
            </a:r>
            <a:r>
              <a:rPr lang="en-GB" sz="1200"/>
              <a:t>$2a$10$dXJ3SW6G7P50lGmMkkmwe.20cQQubK3.HZWzG3YB1tlRy.fqvM/BG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 sz="1200"/>
              <a:t>{noop}</a:t>
            </a:r>
            <a:r>
              <a:rPr lang="en-GB" sz="1200"/>
              <a:t>password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 sz="1200"/>
              <a:t>{pbkdf2}</a:t>
            </a:r>
            <a:r>
              <a:rPr lang="en-GB" sz="1200"/>
              <a:t>5d923b44a6d129f3ddf3e3c8d29412723dcbde72445e8ef6bf3b508fbf17fa4ed4d6b99ca763d8dc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 sz="1200"/>
              <a:t>{scrypt}</a:t>
            </a:r>
            <a:r>
              <a:rPr lang="en-GB" sz="1200"/>
              <a:t>$e0801$8bWJaSu2IKSn9Z9kM+TPXfOc/9bdYSrN1oD9qfVThWEwdRTnO7re7Ei+fUZRJ68k9lTyuTeUp4of4g24hHnazw==$OAOec05+bXxvuu/1qZ6NUR+xQYvYv7BeL1QxwRpY5Pc=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 sz="1200"/>
              <a:t>{</a:t>
            </a:r>
            <a:r>
              <a:rPr b="1" lang="en-GB" sz="1200"/>
              <a:t>sha256}</a:t>
            </a:r>
            <a:r>
              <a:rPr lang="en-GB" sz="1200"/>
              <a:t>97cde38028ad898ebc02e690819fa220e88c62e0699403e94fff291cfffaf8410849f27605abcbc0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Password Format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{id}encodedPassword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"id" is an identifier used to look up which </a:t>
            </a:r>
            <a:r>
              <a:rPr lang="en-GB" sz="1050">
                <a:solidFill>
                  <a:srgbClr val="4A6782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PasswordEncoder</a:t>
            </a:r>
            <a:r>
              <a:rPr lang="en-GB" sz="10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should be used and "encodedPassword" is the original encoded password for the selected </a:t>
            </a:r>
            <a:r>
              <a:rPr lang="en-GB" sz="1050">
                <a:solidFill>
                  <a:srgbClr val="4A6782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PasswordEncoder</a:t>
            </a:r>
            <a:r>
              <a:rPr lang="en-GB" sz="10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The "id" must be at the beginning of the password, start with "{" and end with "}". If the "id" cannot be found, the "id" will be null. For example, the following might be a list of passwords encoded using different "id". All of the original passwords are "password".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Method Security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641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Spring Security supports authorization semantics at the method level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Enabling Method Security 1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org.springframework.security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spring-security-config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-----------------------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org.springframework.boot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spring-boot-starter-security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1400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 sz="1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Enabling Method Security 2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@Configuration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@EnableGlobalMethodSecurity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prePostEnabled =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securedEnabled =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jsr250Enabled =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MethodSecurityConfig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GlobalMethodSecurityConfiguration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--------------------------------------------------------------------------------------------------------------------------------------------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prePostEnabled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property enables Spring Security pre/post annotations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securedEnabled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property determines if the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@Secured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annotation should be enabled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jsr250Enabled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property allows us to use the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@RoleAllowed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annotation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@PreAuthorize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808080"/>
                </a:solidFill>
                <a:highlight>
                  <a:srgbClr val="FFFFFF"/>
                </a:highlight>
              </a:rPr>
              <a:t>//provide expression-based access control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"/"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@PreAuthorize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"hasRole('ROLE_ADMIN')"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ResponseEntity&lt;Iterable&lt;User&gt;&gt; index()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ResponseEntity.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</a:rPr>
              <a:t>ok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.header(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"Request-Id"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"request-id"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.body(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.findAll());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</a:t>
            </a:r>
            <a:r>
              <a:rPr lang="en-GB"/>
              <a:t>PostAuthorize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@ApiOperation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(value =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"find one user by id"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"/{id}"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@PostAuthorize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"returnObject.getBody().firstName =='Akyl'"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ResponseEntity&lt;User&gt; findOne(</a:t>
            </a: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@PathVariable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Long id)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User user = 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.findById(id).get();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ResponseEntity&lt;&gt;(user, HttpStatus.</a:t>
            </a:r>
            <a:r>
              <a:rPr b="1" i="1" lang="en-GB">
                <a:solidFill>
                  <a:srgbClr val="660E7A"/>
                </a:solidFill>
                <a:highlight>
                  <a:srgbClr val="FFFFFF"/>
                </a:highlight>
              </a:rPr>
              <a:t>OK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i="1">
              <a:solidFill>
                <a:srgbClr val="8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Authentication Types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Basic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Form Login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Custom Annotation - Method Security Meta-Annotation</a:t>
            </a:r>
            <a:endParaRPr sz="2400"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@Retention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(RetentionPolicy.</a:t>
            </a:r>
            <a:r>
              <a:rPr b="1" i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RUNTIME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@Target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(ElementType.</a:t>
            </a:r>
            <a:r>
              <a:rPr b="1" i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METHOD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@PreAuthorize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"hasRole('SUPER_ADMIN')"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@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interface </a:t>
            </a: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IsSuperAdmin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-----------------------------------------------------------------------------------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"/"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08000"/>
                </a:solidFill>
                <a:highlight>
                  <a:srgbClr val="FFFFFF"/>
                </a:highlight>
              </a:rPr>
              <a:t>@IsSuperAdmin</a:t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ResponseEntity&lt;Iterable&lt;Transaction&gt;&gt; findAll()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Iterable&lt;Transaction&gt; transactions = </a:t>
            </a:r>
            <a:r>
              <a:rPr b="1" lang="en-GB" sz="900">
                <a:solidFill>
                  <a:srgbClr val="660E7A"/>
                </a:solidFill>
                <a:highlight>
                  <a:srgbClr val="FFFFFF"/>
                </a:highlight>
              </a:rPr>
              <a:t>transactionRepository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.findAll();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(transactions.iterator().hasNext()) 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ResponseEntity.</a:t>
            </a:r>
            <a:r>
              <a:rPr i="1" lang="en-GB" sz="900">
                <a:solidFill>
                  <a:schemeClr val="dk1"/>
                </a:solidFill>
                <a:highlight>
                  <a:srgbClr val="FFFFFF"/>
                </a:highlight>
              </a:rPr>
              <a:t>ok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(transactions);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9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ResponseEntity.</a:t>
            </a:r>
            <a:r>
              <a:rPr i="1" lang="en-GB" sz="900">
                <a:solidFill>
                  <a:schemeClr val="dk1"/>
                </a:solidFill>
                <a:highlight>
                  <a:srgbClr val="FFFFFF"/>
                </a:highlight>
              </a:rPr>
              <a:t>notFound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().build();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-----------------------------------------------------------------------------------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.withUser(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"superadmin"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).password(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"{noop}password"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).roles(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"USER"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"ADMIN"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900">
                <a:solidFill>
                  <a:srgbClr val="008000"/>
                </a:solidFill>
                <a:highlight>
                  <a:srgbClr val="FFFFFF"/>
                </a:highlight>
              </a:rPr>
              <a:t>"SUPER_ADMIN"</a:t>
            </a:r>
            <a:r>
              <a:rPr lang="en-GB" sz="9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Security Annotation at the Class Level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@Service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"HomeService"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chemeClr val="accent1"/>
                </a:highlight>
              </a:rPr>
              <a:t>@PreAuthorize</a:t>
            </a:r>
            <a:r>
              <a:rPr lang="en-GB" sz="1400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b="1" lang="en-GB" sz="1400">
                <a:solidFill>
                  <a:srgbClr val="008000"/>
                </a:solidFill>
                <a:highlight>
                  <a:schemeClr val="accent1"/>
                </a:highlight>
              </a:rPr>
              <a:t>"hasRole('ROLE_ADMIN')"</a:t>
            </a:r>
            <a:r>
              <a:rPr lang="en-GB" sz="1400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HomeService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String welcome()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return 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"Welcome Home!"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@PostFilter and @PreFilter Annotations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TransactionRepository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CrudRepository&lt;Transaction, Long&gt;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Iterable&lt;Transaction&gt; findByUserId(Long id);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@PostFilter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"filterObject.transactionId == authentication.name"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List&lt;Transaction&gt; findAllByAmount(Long amount);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Explore @PreFilter and write one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Secure delete user with @RolesAllowed or @Secured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create-transaction endpoint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Write end-to-end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Update documentation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@ApiOperation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Secure it with role ROLE_ROOT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delete-transaction endpoint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Write end-to-end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Allow it for only super admins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https://www.baeldung.com/spring-boot-security-autoconfiguration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https://docs.spring.io/spring-security/site/docs/4.2.12.RELEASE/apidocs/org/springframework/security/crypto/password/NoOpPasswordEncoder.html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https://www.baeldung.com/role-and-privilege-for-spring-security-registration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https://www.baeldung.com/spring-security-method-security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https://docs.spring.io/spring-security/site/docs/3.0.x/reference/el-access.html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https://www.baeldung.com/spring-expression-language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 Security Setup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9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org.springframework.boot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spring-boot-starter-security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 Security Configuration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</a:t>
            </a:r>
            <a:r>
              <a:rPr lang="en-GB"/>
              <a:t>y default, authentication gets enabled for the application.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Content negotiation is used to determine if </a:t>
            </a:r>
            <a:r>
              <a:rPr b="1" lang="en-GB"/>
              <a:t>http basic</a:t>
            </a:r>
            <a:r>
              <a:rPr lang="en-GB"/>
              <a:t> or </a:t>
            </a:r>
            <a:r>
              <a:rPr b="1" lang="en-GB"/>
              <a:t>form login</a:t>
            </a:r>
            <a:r>
              <a:rPr lang="en-GB"/>
              <a:t> should be used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791900" y="1999350"/>
            <a:ext cx="55602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Postman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http://localhost:8080/api/users/1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Browser -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http://localhost:8080/api/users/1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 Credentials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Username: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Password: </a:t>
            </a:r>
            <a:r>
              <a:rPr lang="en-GB">
                <a:solidFill>
                  <a:schemeClr val="accent1"/>
                </a:solidFill>
              </a:rPr>
              <a:t>Using generated security password: 1d61adfb-bc81-4fe7-a366-420d972131d1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Username and Password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spring.security.user.name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admin</a:t>
            </a:r>
            <a:endParaRPr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spring.security.user.password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password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Disable Autoconfiguration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To discard the security auto-configuration and add our own configuration, we need to exclude the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SecurityAutoConfiguration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class.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@SpringBootApplication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GB" sz="1400">
                <a:solidFill>
                  <a:schemeClr val="dk1"/>
                </a:solidFill>
                <a:highlight>
                  <a:srgbClr val="FFD966"/>
                </a:highlight>
              </a:rPr>
              <a:t>exclude = SecurityAutoConfiguration.</a:t>
            </a:r>
            <a:r>
              <a:rPr b="1" lang="en-GB" sz="1400">
                <a:solidFill>
                  <a:srgbClr val="000080"/>
                </a:solidFill>
                <a:highlight>
                  <a:srgbClr val="FFD966"/>
                </a:highlight>
              </a:rPr>
              <a:t>class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@EnableSwagger2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MoneyTransferAppApplication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main(String[] args)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SpringApplication.</a:t>
            </a:r>
            <a:r>
              <a:rPr i="1" lang="en-GB" sz="1400">
                <a:solidFill>
                  <a:schemeClr val="dk1"/>
                </a:solidFill>
                <a:highlight>
                  <a:srgbClr val="FFFFFF"/>
                </a:highlight>
              </a:rPr>
              <a:t>run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(MoneyTransferAppApplication.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args);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Disabling vs. Surpassing Security Auto-Configuration</a:t>
            </a:r>
            <a:endParaRPr sz="24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Disabling</a:t>
            </a:r>
            <a:r>
              <a:rPr lang="en-GB"/>
              <a:t>: 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it's just like adding the spring security dependency and the whole setup from scratch. This can be useful in several cases: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Integrating application security with a custom security provider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AutoNum type="arabicPeriod"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Migrating a legacy Spring application with already existing security setup – to Spring Boot.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Surpassing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: can be achieved by adding in our new/custom configuration classes. This is typically easier, as we're just customizing an existing security setup to fulfill our needs.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