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Cybersecurity Breach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2015-2024 Global Trends and Patterns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Significant variations in financial impact across industries</a:t>
            </a:r>
          </a:p>
          <a:p/>
          <a:p>
            <a:r>
              <a:t>• Strong correlation between resolution time and financial damage</a:t>
            </a:r>
          </a:p>
          <a:p/>
          <a:p>
            <a:r>
              <a:t>• Social engineering and unpatched software remain top vulnerabilities</a:t>
            </a:r>
          </a:p>
          <a:p/>
          <a:p>
            <a:r>
              <a:t>• AI-based detection systems demonstrate superior effectiveness</a:t>
            </a:r>
          </a:p>
          <a:p/>
          <a:p>
            <a:r>
              <a:t>• Industry-specific security approaches are essential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are the most significant factors affecting financial losses and resolution times in cybersecurity breaches across different industries and regions?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Dataset: Global Cybersecurity Threats 2015-2024</a:t>
            </a:r>
          </a:p>
          <a:p>
            <a:r>
              <a:t>• Analysis of financial impacts across industries</a:t>
            </a:r>
          </a:p>
          <a:p>
            <a:r>
              <a:t>• Evaluation of resolution times by attack type</a:t>
            </a:r>
          </a:p>
          <a:p>
            <a:r>
              <a:t>• Examination of security vulnerability effectiveness</a:t>
            </a:r>
          </a:p>
          <a:p>
            <a:r>
              <a:t>• Analysis of attack source patterns</a:t>
            </a:r>
          </a:p>
          <a:p>
            <a:r>
              <a:t>• Supplementary questionnaire for qualitative insights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 1: Financial Impact by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avg_loss_by_indust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28800"/>
            <a:ext cx="64008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 2: Financial Loss Trends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loss_trend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28800"/>
            <a:ext cx="64008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 3: Attack Resolution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avg_resolution_by_atta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28800"/>
            <a:ext cx="64008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 4: Security Vulnerabilities and Financial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loss_by_vulnerabil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28800"/>
            <a:ext cx="64008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 5: Attack Source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attack_source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28800"/>
            <a:ext cx="640080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Implement layered security with emphasis on AI-based detection</a:t>
            </a:r>
          </a:p>
          <a:p/>
          <a:p>
            <a:r>
              <a:t>2. Prioritize rapid incident response capabilities</a:t>
            </a:r>
          </a:p>
          <a:p/>
          <a:p>
            <a:r>
              <a:t>3. Deploy industry-specific security strategies</a:t>
            </a:r>
          </a:p>
          <a:p/>
          <a:p>
            <a:r>
              <a:t>4. Enhance security awareness training to address social engineering</a:t>
            </a:r>
          </a:p>
          <a:p/>
          <a:p>
            <a:r>
              <a:t>5. Maintain rigorous software patching practices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