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firstSlideNum="0" saveSubsetFonts="1" showSpecialPlsOnTitleSld="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ja-JP"/>
    </a:defPPr>
    <a:lvl1pPr algn="l" defTabSz="914400" eaLnBrk="1" hangingPunct="1" latinLnBrk="0" marL="0" rtl="0">
      <a:defRPr kern="1200" kumimoji="1" sz="1800">
        <a:solidFill>
          <a:schemeClr val="tx1"/>
        </a:solidFill>
        <a:latin typeface="+mn-lt"/>
        <a:ea typeface="+mn-ea"/>
        <a:cs typeface="+mn-cs"/>
      </a:defRPr>
    </a:lvl1pPr>
    <a:lvl2pPr algn="l" defTabSz="914400" eaLnBrk="1" hangingPunct="1" latinLnBrk="0" marL="457200" rtl="0">
      <a:defRPr kern="1200" kumimoji="1" sz="1800">
        <a:solidFill>
          <a:schemeClr val="tx1"/>
        </a:solidFill>
        <a:latin typeface="+mn-lt"/>
        <a:ea typeface="+mn-ea"/>
        <a:cs typeface="+mn-cs"/>
      </a:defRPr>
    </a:lvl2pPr>
    <a:lvl3pPr algn="l" defTabSz="914400" eaLnBrk="1" hangingPunct="1" latinLnBrk="0" marL="914400" rtl="0">
      <a:defRPr kern="1200" kumimoji="1" sz="1800">
        <a:solidFill>
          <a:schemeClr val="tx1"/>
        </a:solidFill>
        <a:latin typeface="+mn-lt"/>
        <a:ea typeface="+mn-ea"/>
        <a:cs typeface="+mn-cs"/>
      </a:defRPr>
    </a:lvl3pPr>
    <a:lvl4pPr algn="l" defTabSz="914400" eaLnBrk="1" hangingPunct="1" latinLnBrk="0" marL="1371600" rtl="0">
      <a:defRPr kern="1200" kumimoji="1" sz="1800">
        <a:solidFill>
          <a:schemeClr val="tx1"/>
        </a:solidFill>
        <a:latin typeface="+mn-lt"/>
        <a:ea typeface="+mn-ea"/>
        <a:cs typeface="+mn-cs"/>
      </a:defRPr>
    </a:lvl4pPr>
    <a:lvl5pPr algn="l" defTabSz="914400" eaLnBrk="1" hangingPunct="1" latinLnBrk="0" marL="1828800" rtl="0">
      <a:defRPr kern="1200" kumimoji="1" sz="1800">
        <a:solidFill>
          <a:schemeClr val="tx1"/>
        </a:solidFill>
        <a:latin typeface="+mn-lt"/>
        <a:ea typeface="+mn-ea"/>
        <a:cs typeface="+mn-cs"/>
      </a:defRPr>
    </a:lvl5pPr>
    <a:lvl6pPr algn="l" defTabSz="914400" eaLnBrk="1" hangingPunct="1" latinLnBrk="0" marL="2286000" rtl="0">
      <a:defRPr kern="1200" kumimoji="1" sz="1800">
        <a:solidFill>
          <a:schemeClr val="tx1"/>
        </a:solidFill>
        <a:latin typeface="+mn-lt"/>
        <a:ea typeface="+mn-ea"/>
        <a:cs typeface="+mn-cs"/>
      </a:defRPr>
    </a:lvl6pPr>
    <a:lvl7pPr algn="l" defTabSz="914400" eaLnBrk="1" hangingPunct="1" latinLnBrk="0" marL="2743200" rtl="0">
      <a:defRPr kern="1200" kumimoji="1" sz="1800">
        <a:solidFill>
          <a:schemeClr val="tx1"/>
        </a:solidFill>
        <a:latin typeface="+mn-lt"/>
        <a:ea typeface="+mn-ea"/>
        <a:cs typeface="+mn-cs"/>
      </a:defRPr>
    </a:lvl7pPr>
    <a:lvl8pPr algn="l" defTabSz="914400" eaLnBrk="1" hangingPunct="1" latinLnBrk="0" marL="3200400" rtl="0">
      <a:defRPr kern="1200" kumimoji="1" sz="1800">
        <a:solidFill>
          <a:schemeClr val="tx1"/>
        </a:solidFill>
        <a:latin typeface="+mn-lt"/>
        <a:ea typeface="+mn-ea"/>
        <a:cs typeface="+mn-cs"/>
      </a:defRPr>
    </a:lvl8pPr>
    <a:lvl9pPr algn="l" defTabSz="914400" eaLnBrk="1" hangingPunct="1" latinLnBrk="0" marL="3657600" rtl="0">
      <a:defRPr kern="1200" kumimoji="1"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B8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31010"/>
    <p:restoredTop sz="95872"/>
  </p:normalViewPr>
  <p:slideViewPr>
    <p:cSldViewPr snapToGrid="0" snapToObjects="1">
      <p:cViewPr varScale="1">
        <p:scale>
          <a:sx d="100" n="98"/>
          <a:sy d="100" n="98"/>
        </p:scale>
        <p:origin x="232" y="512"/>
      </p:cViewPr>
      <p:guideLst/>
    </p:cSldViewPr>
  </p:slid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5" Type="http://schemas.openxmlformats.org/officeDocument/2006/relationships/tableStyles" Target="tableStyles.xml" /><Relationship Id="rId1" Type="http://schemas.openxmlformats.org/officeDocument/2006/relationships/slideMaster" Target="slideMasters/slideMaster1.xml" /><Relationship Id="rId14" Type="http://schemas.openxmlformats.org/officeDocument/2006/relationships/theme" Target="theme/theme1.xml" /><Relationship Id="rId13" Type="http://schemas.openxmlformats.org/officeDocument/2006/relationships/viewProps" Target="viewProps.xml" /><Relationship Id="rId1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424976-95AB-314C-9869-F43DB9DE097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0B5A870-EDF5-B640-BFFB-E4B89115AE26}"/>
              </a:ext>
            </a:extLst>
          </p:cNvPr>
          <p:cNvSpPr>
            <a:spLocks noGrp="1"/>
          </p:cNvSpPr>
          <p:nvPr>
            <p:ph type="subTitle" idx="1"/>
          </p:nvPr>
        </p:nvSpPr>
        <p:spPr>
          <a:xfrm>
            <a:off x="1524000" y="3602038"/>
            <a:ext cx="9144000" cy="1655762"/>
          </a:xfrm>
        </p:spPr>
        <p:txBody>
          <a:bodyPr/>
          <a:lstStyle>
            <a:lvl1pPr marL="0" indent="0" algn="ctr">
              <a:lnSpc>
                <a:spcPct val="15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9" name="正方形/長方形 8">
            <a:extLst>
              <a:ext uri="{FF2B5EF4-FFF2-40B4-BE49-F238E27FC236}">
                <a16:creationId xmlns:a16="http://schemas.microsoft.com/office/drawing/2014/main" id="{F0D73F8D-A115-F64B-88B9-D3520171F463}"/>
              </a:ext>
            </a:extLst>
          </p:cNvPr>
          <p:cNvSpPr/>
          <p:nvPr userDrawn="1"/>
        </p:nvSpPr>
        <p:spPr>
          <a:xfrm>
            <a:off x="-916" y="6490030"/>
            <a:ext cx="12192000" cy="367970"/>
          </a:xfrm>
          <a:prstGeom prst="rect">
            <a:avLst/>
          </a:prstGeom>
          <a:solidFill>
            <a:srgbClr val="5DB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日付プレースホルダー 3">
            <a:extLst>
              <a:ext uri="{FF2B5EF4-FFF2-40B4-BE49-F238E27FC236}">
                <a16:creationId xmlns:a16="http://schemas.microsoft.com/office/drawing/2014/main" id="{6EF50E3F-E5AF-CE40-A194-01EB823962DC}"/>
              </a:ext>
            </a:extLst>
          </p:cNvPr>
          <p:cNvSpPr>
            <a:spLocks noGrp="1"/>
          </p:cNvSpPr>
          <p:nvPr>
            <p:ph type="dt" sz="half" idx="10"/>
          </p:nvPr>
        </p:nvSpPr>
        <p:spPr>
          <a:xfrm>
            <a:off x="838200" y="6490030"/>
            <a:ext cx="2743200" cy="365125"/>
          </a:xfrm>
          <a:prstGeom prst="rect">
            <a:avLst/>
          </a:prstGeom>
        </p:spPr>
        <p:txBody>
          <a:bodyPr/>
          <a:lstStyle>
            <a:lvl1pPr>
              <a:defRPr>
                <a:solidFill>
                  <a:schemeClr val="bg1"/>
                </a:solidFill>
              </a:defRPr>
            </a:lvl1pPr>
          </a:lstStyle>
          <a:p>
            <a:fld id="{5F7ECF6A-C4BE-BF46-989B-86E5EB741AEF}" type="datetime1">
              <a:rPr lang="ja-JP" altLang="en-US" smtClean="0"/>
              <a:pPr/>
              <a:t>2024/9/27</a:t>
            </a:fld>
            <a:endParaRPr lang="ja-JP" altLang="en-US"/>
          </a:p>
        </p:txBody>
      </p:sp>
      <p:sp>
        <p:nvSpPr>
          <p:cNvPr id="16" name="フッター プレースホルダー 4">
            <a:extLst>
              <a:ext uri="{FF2B5EF4-FFF2-40B4-BE49-F238E27FC236}">
                <a16:creationId xmlns:a16="http://schemas.microsoft.com/office/drawing/2014/main" id="{3E509349-557B-B240-9F7F-BAD0EB5F8D4B}"/>
              </a:ext>
            </a:extLst>
          </p:cNvPr>
          <p:cNvSpPr>
            <a:spLocks noGrp="1"/>
          </p:cNvSpPr>
          <p:nvPr>
            <p:ph type="ftr" sz="quarter" idx="11"/>
          </p:nvPr>
        </p:nvSpPr>
        <p:spPr>
          <a:xfrm>
            <a:off x="4137454" y="6490030"/>
            <a:ext cx="4114800" cy="365125"/>
          </a:xfrm>
          <a:prstGeom prst="rect">
            <a:avLst/>
          </a:prstGeom>
        </p:spPr>
        <p:txBody>
          <a:bodyPr/>
          <a:lstStyle>
            <a:lvl1pPr>
              <a:defRPr>
                <a:solidFill>
                  <a:schemeClr val="bg1"/>
                </a:solidFill>
              </a:defRPr>
            </a:lvl1pPr>
          </a:lstStyle>
          <a:p>
            <a:endParaRPr lang="ja-JP" altLang="en-US"/>
          </a:p>
        </p:txBody>
      </p:sp>
      <p:sp>
        <p:nvSpPr>
          <p:cNvPr id="17" name="スライド番号プレースホルダー 5">
            <a:extLst>
              <a:ext uri="{FF2B5EF4-FFF2-40B4-BE49-F238E27FC236}">
                <a16:creationId xmlns:a16="http://schemas.microsoft.com/office/drawing/2014/main" id="{770FB00E-4CF3-2A49-A86F-094B8C9DFD2D}"/>
              </a:ext>
            </a:extLst>
          </p:cNvPr>
          <p:cNvSpPr>
            <a:spLocks noGrp="1"/>
          </p:cNvSpPr>
          <p:nvPr>
            <p:ph type="sldNum" sz="quarter" idx="12"/>
          </p:nvPr>
        </p:nvSpPr>
        <p:spPr>
          <a:xfrm>
            <a:off x="8435502" y="6538020"/>
            <a:ext cx="2743200" cy="319082"/>
          </a:xfrm>
          <a:prstGeom prst="rect">
            <a:avLst/>
          </a:prstGeom>
        </p:spPr>
        <p:txBody>
          <a:bodyPr/>
          <a:lstStyle>
            <a:lvl1pPr>
              <a:defRPr b="1">
                <a:solidFill>
                  <a:schemeClr val="bg1"/>
                </a:solidFill>
              </a:defRPr>
            </a:lvl1pPr>
          </a:lstStyle>
          <a:p>
            <a:fld id="{FC002EF0-E1FF-4C47-BBE8-EC3F6FF611D4}" type="slidenum">
              <a:rPr lang="ja-JP" altLang="en-US" smtClean="0"/>
              <a:pPr/>
              <a:t>‹#›</a:t>
            </a:fld>
            <a:endParaRPr lang="ja-JP" altLang="en-US"/>
          </a:p>
        </p:txBody>
      </p:sp>
      <p:pic>
        <p:nvPicPr>
          <p:cNvPr id="5" name="図 4" descr="テキスト&#10;&#10;中程度の精度で自動的に生成された説明">
            <a:extLst>
              <a:ext uri="{FF2B5EF4-FFF2-40B4-BE49-F238E27FC236}">
                <a16:creationId xmlns:a16="http://schemas.microsoft.com/office/drawing/2014/main" id="{D1B8564B-EDC4-DE4B-9449-0DF797494F90}"/>
              </a:ext>
            </a:extLst>
          </p:cNvPr>
          <p:cNvPicPr>
            <a:picLocks noChangeAspect="1"/>
          </p:cNvPicPr>
          <p:nvPr userDrawn="1"/>
        </p:nvPicPr>
        <p:blipFill>
          <a:blip r:embed="rId2"/>
          <a:stretch>
            <a:fillRect/>
          </a:stretch>
        </p:blipFill>
        <p:spPr>
          <a:xfrm>
            <a:off x="11290316" y="6556065"/>
            <a:ext cx="900768" cy="233053"/>
          </a:xfrm>
          <a:prstGeom prst="rect">
            <a:avLst/>
          </a:prstGeom>
        </p:spPr>
      </p:pic>
    </p:spTree>
    <p:extLst>
      <p:ext uri="{BB962C8B-B14F-4D97-AF65-F5344CB8AC3E}">
        <p14:creationId xmlns:p14="http://schemas.microsoft.com/office/powerpoint/2010/main" val="3719353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33E23-4CAF-E04F-B011-A0096C3A122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556F6D7-23FB-5342-AE91-538E7B9657C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7DF6F51-764D-6048-906D-BEFE34B1E781}"/>
              </a:ext>
            </a:extLst>
          </p:cNvPr>
          <p:cNvSpPr>
            <a:spLocks noGrp="1"/>
          </p:cNvSpPr>
          <p:nvPr>
            <p:ph type="dt" sz="half" idx="10"/>
          </p:nvPr>
        </p:nvSpPr>
        <p:spPr>
          <a:xfrm>
            <a:off x="838200" y="6356350"/>
            <a:ext cx="2743200" cy="365125"/>
          </a:xfrm>
          <a:prstGeom prst="rect">
            <a:avLst/>
          </a:prstGeom>
        </p:spPr>
        <p:txBody>
          <a:bodyPr/>
          <a:lstStyle/>
          <a:p>
            <a:fld id="{6214183E-294B-5449-8740-1784B727AE9B}" type="datetime1">
              <a:rPr kumimoji="1" lang="ja-JP" altLang="en-US" smtClean="0"/>
              <a:t>2024/9/27</a:t>
            </a:fld>
            <a:endParaRPr kumimoji="1" lang="ja-JP" altLang="en-US"/>
          </a:p>
        </p:txBody>
      </p:sp>
      <p:sp>
        <p:nvSpPr>
          <p:cNvPr id="5" name="フッター プレースホルダー 4">
            <a:extLst>
              <a:ext uri="{FF2B5EF4-FFF2-40B4-BE49-F238E27FC236}">
                <a16:creationId xmlns:a16="http://schemas.microsoft.com/office/drawing/2014/main" id="{1CFF5CFF-DAC2-9F4A-BBC7-AF1EAB25DF69}"/>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289D2D7-ABBB-BC49-B391-AB242B2C5F92}"/>
              </a:ext>
            </a:extLst>
          </p:cNvPr>
          <p:cNvSpPr>
            <a:spLocks noGrp="1"/>
          </p:cNvSpPr>
          <p:nvPr>
            <p:ph type="sldNum" sz="quarter" idx="12"/>
          </p:nvPr>
        </p:nvSpPr>
        <p:spPr>
          <a:xfrm>
            <a:off x="8610600" y="6356350"/>
            <a:ext cx="2743200" cy="365125"/>
          </a:xfrm>
          <a:prstGeom prst="rect">
            <a:avLst/>
          </a:prstGeom>
        </p:spPr>
        <p:txBody>
          <a:bodyPr/>
          <a:lstStyle/>
          <a:p>
            <a:fld id="{FC002EF0-E1FF-4C47-BBE8-EC3F6FF611D4}" type="slidenum">
              <a:rPr kumimoji="1" lang="ja-JP" altLang="en-US" smtClean="0"/>
              <a:t>‹#›</a:t>
            </a:fld>
            <a:endParaRPr kumimoji="1" lang="ja-JP" altLang="en-US"/>
          </a:p>
        </p:txBody>
      </p:sp>
    </p:spTree>
    <p:extLst>
      <p:ext uri="{BB962C8B-B14F-4D97-AF65-F5344CB8AC3E}">
        <p14:creationId xmlns:p14="http://schemas.microsoft.com/office/powerpoint/2010/main" val="3693979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754E884-DEEF-FC44-A341-8B3C958D7A6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26F0531-FC79-494F-BBA5-68A6AE6F2F2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93904DE-9AC9-1E4F-BD30-4F2F61EB0B42}"/>
              </a:ext>
            </a:extLst>
          </p:cNvPr>
          <p:cNvSpPr>
            <a:spLocks noGrp="1"/>
          </p:cNvSpPr>
          <p:nvPr>
            <p:ph type="dt" sz="half" idx="10"/>
          </p:nvPr>
        </p:nvSpPr>
        <p:spPr>
          <a:xfrm>
            <a:off x="838200" y="6356350"/>
            <a:ext cx="2743200" cy="365125"/>
          </a:xfrm>
          <a:prstGeom prst="rect">
            <a:avLst/>
          </a:prstGeom>
        </p:spPr>
        <p:txBody>
          <a:bodyPr/>
          <a:lstStyle/>
          <a:p>
            <a:fld id="{90860BEE-91D0-D04A-A8BA-91BEB94A9CD8}" type="datetime1">
              <a:rPr kumimoji="1" lang="ja-JP" altLang="en-US" smtClean="0"/>
              <a:t>2024/9/27</a:t>
            </a:fld>
            <a:endParaRPr kumimoji="1" lang="ja-JP" altLang="en-US"/>
          </a:p>
        </p:txBody>
      </p:sp>
      <p:sp>
        <p:nvSpPr>
          <p:cNvPr id="5" name="フッター プレースホルダー 4">
            <a:extLst>
              <a:ext uri="{FF2B5EF4-FFF2-40B4-BE49-F238E27FC236}">
                <a16:creationId xmlns:a16="http://schemas.microsoft.com/office/drawing/2014/main" id="{51C95F44-4087-8040-8890-0546328C945F}"/>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59BC61-52D8-384A-A8AB-7A66AACA4E53}"/>
              </a:ext>
            </a:extLst>
          </p:cNvPr>
          <p:cNvSpPr>
            <a:spLocks noGrp="1"/>
          </p:cNvSpPr>
          <p:nvPr>
            <p:ph type="sldNum" sz="quarter" idx="12"/>
          </p:nvPr>
        </p:nvSpPr>
        <p:spPr>
          <a:xfrm>
            <a:off x="8610600" y="6356350"/>
            <a:ext cx="2743200" cy="365125"/>
          </a:xfrm>
          <a:prstGeom prst="rect">
            <a:avLst/>
          </a:prstGeom>
        </p:spPr>
        <p:txBody>
          <a:bodyPr/>
          <a:lstStyle/>
          <a:p>
            <a:fld id="{FC002EF0-E1FF-4C47-BBE8-EC3F6FF611D4}" type="slidenum">
              <a:rPr kumimoji="1" lang="ja-JP" altLang="en-US" smtClean="0"/>
              <a:t>‹#›</a:t>
            </a:fld>
            <a:endParaRPr kumimoji="1" lang="ja-JP" altLang="en-US"/>
          </a:p>
        </p:txBody>
      </p:sp>
    </p:spTree>
    <p:extLst>
      <p:ext uri="{BB962C8B-B14F-4D97-AF65-F5344CB8AC3E}">
        <p14:creationId xmlns:p14="http://schemas.microsoft.com/office/powerpoint/2010/main" val="1558047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620266-DCB9-5040-83CE-7EEA1CA8C47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9821742-5652-F84D-BAA2-722F70C4920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11" name="正方形/長方形 10">
            <a:extLst>
              <a:ext uri="{FF2B5EF4-FFF2-40B4-BE49-F238E27FC236}">
                <a16:creationId xmlns:a16="http://schemas.microsoft.com/office/drawing/2014/main" id="{A8383A1F-624C-E345-9BA3-D4D7CA968482}"/>
              </a:ext>
            </a:extLst>
          </p:cNvPr>
          <p:cNvSpPr/>
          <p:nvPr userDrawn="1"/>
        </p:nvSpPr>
        <p:spPr>
          <a:xfrm>
            <a:off x="-916" y="6490030"/>
            <a:ext cx="12192000" cy="367970"/>
          </a:xfrm>
          <a:prstGeom prst="rect">
            <a:avLst/>
          </a:prstGeom>
          <a:solidFill>
            <a:srgbClr val="5DB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日付プレースホルダー 3">
            <a:extLst>
              <a:ext uri="{FF2B5EF4-FFF2-40B4-BE49-F238E27FC236}">
                <a16:creationId xmlns:a16="http://schemas.microsoft.com/office/drawing/2014/main" id="{7FAC967C-1A3B-BD4F-A207-B8C45251BE51}"/>
              </a:ext>
            </a:extLst>
          </p:cNvPr>
          <p:cNvSpPr>
            <a:spLocks noGrp="1"/>
          </p:cNvSpPr>
          <p:nvPr>
            <p:ph type="dt" sz="half" idx="10"/>
          </p:nvPr>
        </p:nvSpPr>
        <p:spPr>
          <a:xfrm>
            <a:off x="838200" y="6490030"/>
            <a:ext cx="2743200" cy="365125"/>
          </a:xfrm>
          <a:prstGeom prst="rect">
            <a:avLst/>
          </a:prstGeom>
        </p:spPr>
        <p:txBody>
          <a:bodyPr/>
          <a:lstStyle>
            <a:lvl1pPr>
              <a:defRPr>
                <a:solidFill>
                  <a:schemeClr val="bg1"/>
                </a:solidFill>
              </a:defRPr>
            </a:lvl1pPr>
          </a:lstStyle>
          <a:p>
            <a:fld id="{5F7ECF6A-C4BE-BF46-989B-86E5EB741AEF}" type="datetime1">
              <a:rPr lang="ja-JP" altLang="en-US" smtClean="0"/>
              <a:pPr/>
              <a:t>2024/9/27</a:t>
            </a:fld>
            <a:endParaRPr lang="ja-JP" altLang="en-US"/>
          </a:p>
        </p:txBody>
      </p:sp>
      <p:sp>
        <p:nvSpPr>
          <p:cNvPr id="15" name="フッター プレースホルダー 4">
            <a:extLst>
              <a:ext uri="{FF2B5EF4-FFF2-40B4-BE49-F238E27FC236}">
                <a16:creationId xmlns:a16="http://schemas.microsoft.com/office/drawing/2014/main" id="{07662FA6-4216-124C-9469-F30BDEA7BB98}"/>
              </a:ext>
            </a:extLst>
          </p:cNvPr>
          <p:cNvSpPr>
            <a:spLocks noGrp="1"/>
          </p:cNvSpPr>
          <p:nvPr>
            <p:ph type="ftr" sz="quarter" idx="11"/>
          </p:nvPr>
        </p:nvSpPr>
        <p:spPr>
          <a:xfrm>
            <a:off x="4137454" y="6490030"/>
            <a:ext cx="4114800" cy="365125"/>
          </a:xfrm>
          <a:prstGeom prst="rect">
            <a:avLst/>
          </a:prstGeom>
        </p:spPr>
        <p:txBody>
          <a:bodyPr/>
          <a:lstStyle>
            <a:lvl1pPr>
              <a:defRPr>
                <a:solidFill>
                  <a:schemeClr val="bg1"/>
                </a:solidFill>
              </a:defRPr>
            </a:lvl1pPr>
          </a:lstStyle>
          <a:p>
            <a:endParaRPr lang="ja-JP" altLang="en-US"/>
          </a:p>
        </p:txBody>
      </p:sp>
      <p:sp>
        <p:nvSpPr>
          <p:cNvPr id="16" name="スライド番号プレースホルダー 5">
            <a:extLst>
              <a:ext uri="{FF2B5EF4-FFF2-40B4-BE49-F238E27FC236}">
                <a16:creationId xmlns:a16="http://schemas.microsoft.com/office/drawing/2014/main" id="{59850D6B-9B75-B842-8BFB-4202135276FC}"/>
              </a:ext>
            </a:extLst>
          </p:cNvPr>
          <p:cNvSpPr>
            <a:spLocks noGrp="1"/>
          </p:cNvSpPr>
          <p:nvPr>
            <p:ph type="sldNum" sz="quarter" idx="12"/>
          </p:nvPr>
        </p:nvSpPr>
        <p:spPr>
          <a:xfrm>
            <a:off x="8435502" y="6538020"/>
            <a:ext cx="2743200" cy="319082"/>
          </a:xfrm>
          <a:prstGeom prst="rect">
            <a:avLst/>
          </a:prstGeom>
        </p:spPr>
        <p:txBody>
          <a:bodyPr/>
          <a:lstStyle>
            <a:lvl1pPr>
              <a:defRPr b="1">
                <a:solidFill>
                  <a:schemeClr val="bg1"/>
                </a:solidFill>
              </a:defRPr>
            </a:lvl1pPr>
          </a:lstStyle>
          <a:p>
            <a:fld id="{FC002EF0-E1FF-4C47-BBE8-EC3F6FF611D4}" type="slidenum">
              <a:rPr lang="ja-JP" altLang="en-US" smtClean="0"/>
              <a:pPr/>
              <a:t>‹#›</a:t>
            </a:fld>
            <a:endParaRPr lang="ja-JP" altLang="en-US"/>
          </a:p>
        </p:txBody>
      </p:sp>
      <p:pic>
        <p:nvPicPr>
          <p:cNvPr id="9" name="図 8" descr="テキスト&#10;&#10;中程度の精度で自動的に生成された説明">
            <a:extLst>
              <a:ext uri="{FF2B5EF4-FFF2-40B4-BE49-F238E27FC236}">
                <a16:creationId xmlns:a16="http://schemas.microsoft.com/office/drawing/2014/main" id="{80ADE671-7694-8345-B803-24670671A521}"/>
              </a:ext>
            </a:extLst>
          </p:cNvPr>
          <p:cNvPicPr>
            <a:picLocks noChangeAspect="1"/>
          </p:cNvPicPr>
          <p:nvPr userDrawn="1"/>
        </p:nvPicPr>
        <p:blipFill>
          <a:blip r:embed="rId2"/>
          <a:stretch>
            <a:fillRect/>
          </a:stretch>
        </p:blipFill>
        <p:spPr>
          <a:xfrm>
            <a:off x="11290316" y="6556065"/>
            <a:ext cx="900768" cy="233053"/>
          </a:xfrm>
          <a:prstGeom prst="rect">
            <a:avLst/>
          </a:prstGeom>
        </p:spPr>
      </p:pic>
    </p:spTree>
    <p:extLst>
      <p:ext uri="{BB962C8B-B14F-4D97-AF65-F5344CB8AC3E}">
        <p14:creationId xmlns:p14="http://schemas.microsoft.com/office/powerpoint/2010/main" val="2142625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9CE2AA-637C-EC44-BF2E-120872D0EFF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7F2663F-C5E9-7346-8E72-C8548DD608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19" name="正方形/長方形 18">
            <a:extLst>
              <a:ext uri="{FF2B5EF4-FFF2-40B4-BE49-F238E27FC236}">
                <a16:creationId xmlns:a16="http://schemas.microsoft.com/office/drawing/2014/main" id="{C60E0F15-0C7F-A04A-BE91-7C2B68F8E3BE}"/>
              </a:ext>
            </a:extLst>
          </p:cNvPr>
          <p:cNvSpPr/>
          <p:nvPr userDrawn="1"/>
        </p:nvSpPr>
        <p:spPr>
          <a:xfrm>
            <a:off x="-916" y="6490030"/>
            <a:ext cx="12192000" cy="367970"/>
          </a:xfrm>
          <a:prstGeom prst="rect">
            <a:avLst/>
          </a:prstGeom>
          <a:solidFill>
            <a:srgbClr val="5DB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日付プレースホルダー 3">
            <a:extLst>
              <a:ext uri="{FF2B5EF4-FFF2-40B4-BE49-F238E27FC236}">
                <a16:creationId xmlns:a16="http://schemas.microsoft.com/office/drawing/2014/main" id="{3AC2BBA6-649D-0645-A9FC-6DC523A1E11D}"/>
              </a:ext>
            </a:extLst>
          </p:cNvPr>
          <p:cNvSpPr>
            <a:spLocks noGrp="1"/>
          </p:cNvSpPr>
          <p:nvPr>
            <p:ph type="dt" sz="half" idx="10"/>
          </p:nvPr>
        </p:nvSpPr>
        <p:spPr>
          <a:xfrm>
            <a:off x="838200" y="6490030"/>
            <a:ext cx="2743200" cy="365125"/>
          </a:xfrm>
          <a:prstGeom prst="rect">
            <a:avLst/>
          </a:prstGeom>
        </p:spPr>
        <p:txBody>
          <a:bodyPr/>
          <a:lstStyle>
            <a:lvl1pPr>
              <a:defRPr>
                <a:solidFill>
                  <a:schemeClr val="bg1"/>
                </a:solidFill>
              </a:defRPr>
            </a:lvl1pPr>
          </a:lstStyle>
          <a:p>
            <a:fld id="{5F7ECF6A-C4BE-BF46-989B-86E5EB741AEF}" type="datetime1">
              <a:rPr lang="ja-JP" altLang="en-US" smtClean="0"/>
              <a:pPr/>
              <a:t>2024/9/27</a:t>
            </a:fld>
            <a:endParaRPr lang="ja-JP" altLang="en-US"/>
          </a:p>
        </p:txBody>
      </p:sp>
      <p:sp>
        <p:nvSpPr>
          <p:cNvPr id="21" name="フッター プレースホルダー 4">
            <a:extLst>
              <a:ext uri="{FF2B5EF4-FFF2-40B4-BE49-F238E27FC236}">
                <a16:creationId xmlns:a16="http://schemas.microsoft.com/office/drawing/2014/main" id="{C6B707C5-B10D-9846-8F70-AAEB94EEF7C4}"/>
              </a:ext>
            </a:extLst>
          </p:cNvPr>
          <p:cNvSpPr>
            <a:spLocks noGrp="1"/>
          </p:cNvSpPr>
          <p:nvPr>
            <p:ph type="ftr" sz="quarter" idx="11"/>
          </p:nvPr>
        </p:nvSpPr>
        <p:spPr>
          <a:xfrm>
            <a:off x="4137454" y="6490030"/>
            <a:ext cx="4114800" cy="365125"/>
          </a:xfrm>
          <a:prstGeom prst="rect">
            <a:avLst/>
          </a:prstGeom>
        </p:spPr>
        <p:txBody>
          <a:bodyPr/>
          <a:lstStyle>
            <a:lvl1pPr>
              <a:defRPr>
                <a:solidFill>
                  <a:schemeClr val="bg1"/>
                </a:solidFill>
              </a:defRPr>
            </a:lvl1pPr>
          </a:lstStyle>
          <a:p>
            <a:endParaRPr lang="ja-JP" altLang="en-US"/>
          </a:p>
        </p:txBody>
      </p:sp>
      <p:sp>
        <p:nvSpPr>
          <p:cNvPr id="22" name="スライド番号プレースホルダー 5">
            <a:extLst>
              <a:ext uri="{FF2B5EF4-FFF2-40B4-BE49-F238E27FC236}">
                <a16:creationId xmlns:a16="http://schemas.microsoft.com/office/drawing/2014/main" id="{44106059-229E-2B4A-8E71-90D1C96FA23B}"/>
              </a:ext>
            </a:extLst>
          </p:cNvPr>
          <p:cNvSpPr>
            <a:spLocks noGrp="1"/>
          </p:cNvSpPr>
          <p:nvPr>
            <p:ph type="sldNum" sz="quarter" idx="12"/>
          </p:nvPr>
        </p:nvSpPr>
        <p:spPr>
          <a:xfrm>
            <a:off x="8435502" y="6538020"/>
            <a:ext cx="2743200" cy="319082"/>
          </a:xfrm>
          <a:prstGeom prst="rect">
            <a:avLst/>
          </a:prstGeom>
        </p:spPr>
        <p:txBody>
          <a:bodyPr/>
          <a:lstStyle>
            <a:lvl1pPr>
              <a:defRPr b="1">
                <a:solidFill>
                  <a:schemeClr val="bg1"/>
                </a:solidFill>
              </a:defRPr>
            </a:lvl1pPr>
          </a:lstStyle>
          <a:p>
            <a:fld id="{FC002EF0-E1FF-4C47-BBE8-EC3F6FF611D4}" type="slidenum">
              <a:rPr lang="ja-JP" altLang="en-US" smtClean="0"/>
              <a:pPr/>
              <a:t>‹#›</a:t>
            </a:fld>
            <a:endParaRPr lang="ja-JP" altLang="en-US"/>
          </a:p>
        </p:txBody>
      </p:sp>
      <p:pic>
        <p:nvPicPr>
          <p:cNvPr id="9" name="図 8" descr="テキスト&#10;&#10;中程度の精度で自動的に生成された説明">
            <a:extLst>
              <a:ext uri="{FF2B5EF4-FFF2-40B4-BE49-F238E27FC236}">
                <a16:creationId xmlns:a16="http://schemas.microsoft.com/office/drawing/2014/main" id="{C2B1F3C2-BD68-6A42-A578-C826BDF106EC}"/>
              </a:ext>
            </a:extLst>
          </p:cNvPr>
          <p:cNvPicPr>
            <a:picLocks noChangeAspect="1"/>
          </p:cNvPicPr>
          <p:nvPr userDrawn="1"/>
        </p:nvPicPr>
        <p:blipFill>
          <a:blip r:embed="rId2"/>
          <a:stretch>
            <a:fillRect/>
          </a:stretch>
        </p:blipFill>
        <p:spPr>
          <a:xfrm>
            <a:off x="11290316" y="6556065"/>
            <a:ext cx="900768" cy="233053"/>
          </a:xfrm>
          <a:prstGeom prst="rect">
            <a:avLst/>
          </a:prstGeom>
        </p:spPr>
      </p:pic>
    </p:spTree>
    <p:extLst>
      <p:ext uri="{BB962C8B-B14F-4D97-AF65-F5344CB8AC3E}">
        <p14:creationId xmlns:p14="http://schemas.microsoft.com/office/powerpoint/2010/main" val="183105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C8194B-590A-5648-897C-2FF9338F95D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3E17EBD-188B-324D-8646-2B4FF60F9F5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A5D655A-D1DE-6147-998C-B7FA4475AAB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20" name="正方形/長方形 19">
            <a:extLst>
              <a:ext uri="{FF2B5EF4-FFF2-40B4-BE49-F238E27FC236}">
                <a16:creationId xmlns:a16="http://schemas.microsoft.com/office/drawing/2014/main" id="{D64CC1B5-A299-3542-B725-98ADCB36C4D0}"/>
              </a:ext>
            </a:extLst>
          </p:cNvPr>
          <p:cNvSpPr/>
          <p:nvPr userDrawn="1"/>
        </p:nvSpPr>
        <p:spPr>
          <a:xfrm>
            <a:off x="-916" y="6490030"/>
            <a:ext cx="12192000" cy="367970"/>
          </a:xfrm>
          <a:prstGeom prst="rect">
            <a:avLst/>
          </a:prstGeom>
          <a:solidFill>
            <a:srgbClr val="5DB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日付プレースホルダー 3">
            <a:extLst>
              <a:ext uri="{FF2B5EF4-FFF2-40B4-BE49-F238E27FC236}">
                <a16:creationId xmlns:a16="http://schemas.microsoft.com/office/drawing/2014/main" id="{D2760C35-FA4A-B04F-A5BE-2EFB03DBABBD}"/>
              </a:ext>
            </a:extLst>
          </p:cNvPr>
          <p:cNvSpPr>
            <a:spLocks noGrp="1"/>
          </p:cNvSpPr>
          <p:nvPr>
            <p:ph type="dt" sz="half" idx="10"/>
          </p:nvPr>
        </p:nvSpPr>
        <p:spPr>
          <a:xfrm>
            <a:off x="838200" y="6490030"/>
            <a:ext cx="2743200" cy="365125"/>
          </a:xfrm>
          <a:prstGeom prst="rect">
            <a:avLst/>
          </a:prstGeom>
        </p:spPr>
        <p:txBody>
          <a:bodyPr/>
          <a:lstStyle>
            <a:lvl1pPr>
              <a:defRPr>
                <a:solidFill>
                  <a:schemeClr val="bg1"/>
                </a:solidFill>
              </a:defRPr>
            </a:lvl1pPr>
          </a:lstStyle>
          <a:p>
            <a:fld id="{5F7ECF6A-C4BE-BF46-989B-86E5EB741AEF}" type="datetime1">
              <a:rPr lang="ja-JP" altLang="en-US" smtClean="0"/>
              <a:pPr/>
              <a:t>2024/9/27</a:t>
            </a:fld>
            <a:endParaRPr lang="ja-JP" altLang="en-US"/>
          </a:p>
        </p:txBody>
      </p:sp>
      <p:sp>
        <p:nvSpPr>
          <p:cNvPr id="22" name="フッター プレースホルダー 4">
            <a:extLst>
              <a:ext uri="{FF2B5EF4-FFF2-40B4-BE49-F238E27FC236}">
                <a16:creationId xmlns:a16="http://schemas.microsoft.com/office/drawing/2014/main" id="{4CEEAFD8-18D2-1C4B-A7FF-00B4855D6258}"/>
              </a:ext>
            </a:extLst>
          </p:cNvPr>
          <p:cNvSpPr>
            <a:spLocks noGrp="1"/>
          </p:cNvSpPr>
          <p:nvPr>
            <p:ph type="ftr" sz="quarter" idx="11"/>
          </p:nvPr>
        </p:nvSpPr>
        <p:spPr>
          <a:xfrm>
            <a:off x="4137454" y="6490030"/>
            <a:ext cx="4114800" cy="365125"/>
          </a:xfrm>
          <a:prstGeom prst="rect">
            <a:avLst/>
          </a:prstGeom>
        </p:spPr>
        <p:txBody>
          <a:bodyPr/>
          <a:lstStyle>
            <a:lvl1pPr>
              <a:defRPr>
                <a:solidFill>
                  <a:schemeClr val="bg1"/>
                </a:solidFill>
              </a:defRPr>
            </a:lvl1pPr>
          </a:lstStyle>
          <a:p>
            <a:endParaRPr lang="ja-JP" altLang="en-US"/>
          </a:p>
        </p:txBody>
      </p:sp>
      <p:sp>
        <p:nvSpPr>
          <p:cNvPr id="23" name="スライド番号プレースホルダー 5">
            <a:extLst>
              <a:ext uri="{FF2B5EF4-FFF2-40B4-BE49-F238E27FC236}">
                <a16:creationId xmlns:a16="http://schemas.microsoft.com/office/drawing/2014/main" id="{70040ECA-4032-1641-B769-3EDEB303F5DA}"/>
              </a:ext>
            </a:extLst>
          </p:cNvPr>
          <p:cNvSpPr>
            <a:spLocks noGrp="1"/>
          </p:cNvSpPr>
          <p:nvPr>
            <p:ph type="sldNum" sz="quarter" idx="12"/>
          </p:nvPr>
        </p:nvSpPr>
        <p:spPr>
          <a:xfrm>
            <a:off x="8435502" y="6538020"/>
            <a:ext cx="2743200" cy="319082"/>
          </a:xfrm>
          <a:prstGeom prst="rect">
            <a:avLst/>
          </a:prstGeom>
        </p:spPr>
        <p:txBody>
          <a:bodyPr/>
          <a:lstStyle>
            <a:lvl1pPr>
              <a:defRPr b="1">
                <a:solidFill>
                  <a:schemeClr val="bg1"/>
                </a:solidFill>
              </a:defRPr>
            </a:lvl1pPr>
          </a:lstStyle>
          <a:p>
            <a:fld id="{FC002EF0-E1FF-4C47-BBE8-EC3F6FF611D4}" type="slidenum">
              <a:rPr lang="ja-JP" altLang="en-US" smtClean="0"/>
              <a:pPr/>
              <a:t>‹#›</a:t>
            </a:fld>
            <a:endParaRPr lang="ja-JP" altLang="en-US"/>
          </a:p>
        </p:txBody>
      </p:sp>
      <p:pic>
        <p:nvPicPr>
          <p:cNvPr id="10" name="図 9" descr="テキスト&#10;&#10;中程度の精度で自動的に生成された説明">
            <a:extLst>
              <a:ext uri="{FF2B5EF4-FFF2-40B4-BE49-F238E27FC236}">
                <a16:creationId xmlns:a16="http://schemas.microsoft.com/office/drawing/2014/main" id="{3720F2ED-0532-B64C-BCA3-6F958374169E}"/>
              </a:ext>
            </a:extLst>
          </p:cNvPr>
          <p:cNvPicPr>
            <a:picLocks noChangeAspect="1"/>
          </p:cNvPicPr>
          <p:nvPr userDrawn="1"/>
        </p:nvPicPr>
        <p:blipFill>
          <a:blip r:embed="rId2"/>
          <a:stretch>
            <a:fillRect/>
          </a:stretch>
        </p:blipFill>
        <p:spPr>
          <a:xfrm>
            <a:off x="11290316" y="6556065"/>
            <a:ext cx="900768" cy="233053"/>
          </a:xfrm>
          <a:prstGeom prst="rect">
            <a:avLst/>
          </a:prstGeom>
        </p:spPr>
      </p:pic>
    </p:spTree>
    <p:extLst>
      <p:ext uri="{BB962C8B-B14F-4D97-AF65-F5344CB8AC3E}">
        <p14:creationId xmlns:p14="http://schemas.microsoft.com/office/powerpoint/2010/main" val="231007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4529E9-3C2B-8943-98CF-90A0AADE75F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9CA8EE4-9540-E846-8C07-24BF9EDBCE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82E4B85-FDE7-FD43-9AC6-DAD29616868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33285DC-67CA-FE45-AEA4-A1FA541F4F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7288203-07E5-9445-9D83-108C97E9989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22" name="正方形/長方形 21">
            <a:extLst>
              <a:ext uri="{FF2B5EF4-FFF2-40B4-BE49-F238E27FC236}">
                <a16:creationId xmlns:a16="http://schemas.microsoft.com/office/drawing/2014/main" id="{BADCB468-64F2-A14A-92C5-EE517472202F}"/>
              </a:ext>
            </a:extLst>
          </p:cNvPr>
          <p:cNvSpPr/>
          <p:nvPr userDrawn="1"/>
        </p:nvSpPr>
        <p:spPr>
          <a:xfrm>
            <a:off x="-916" y="6490030"/>
            <a:ext cx="12192000" cy="367970"/>
          </a:xfrm>
          <a:prstGeom prst="rect">
            <a:avLst/>
          </a:prstGeom>
          <a:solidFill>
            <a:srgbClr val="5DB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日付プレースホルダー 3">
            <a:extLst>
              <a:ext uri="{FF2B5EF4-FFF2-40B4-BE49-F238E27FC236}">
                <a16:creationId xmlns:a16="http://schemas.microsoft.com/office/drawing/2014/main" id="{9B07BE2D-D384-094C-A27F-E6C9D74F108B}"/>
              </a:ext>
            </a:extLst>
          </p:cNvPr>
          <p:cNvSpPr>
            <a:spLocks noGrp="1"/>
          </p:cNvSpPr>
          <p:nvPr>
            <p:ph type="dt" sz="half" idx="10"/>
          </p:nvPr>
        </p:nvSpPr>
        <p:spPr>
          <a:xfrm>
            <a:off x="838200" y="6490030"/>
            <a:ext cx="2743200" cy="365125"/>
          </a:xfrm>
          <a:prstGeom prst="rect">
            <a:avLst/>
          </a:prstGeom>
        </p:spPr>
        <p:txBody>
          <a:bodyPr/>
          <a:lstStyle>
            <a:lvl1pPr>
              <a:defRPr>
                <a:solidFill>
                  <a:schemeClr val="bg1"/>
                </a:solidFill>
              </a:defRPr>
            </a:lvl1pPr>
          </a:lstStyle>
          <a:p>
            <a:fld id="{5F7ECF6A-C4BE-BF46-989B-86E5EB741AEF}" type="datetime1">
              <a:rPr lang="ja-JP" altLang="en-US" smtClean="0"/>
              <a:pPr/>
              <a:t>2024/9/27</a:t>
            </a:fld>
            <a:endParaRPr lang="ja-JP" altLang="en-US"/>
          </a:p>
        </p:txBody>
      </p:sp>
      <p:sp>
        <p:nvSpPr>
          <p:cNvPr id="24" name="フッター プレースホルダー 4">
            <a:extLst>
              <a:ext uri="{FF2B5EF4-FFF2-40B4-BE49-F238E27FC236}">
                <a16:creationId xmlns:a16="http://schemas.microsoft.com/office/drawing/2014/main" id="{33F2C5F6-8E7E-9E44-B89D-789EE8B23825}"/>
              </a:ext>
            </a:extLst>
          </p:cNvPr>
          <p:cNvSpPr>
            <a:spLocks noGrp="1"/>
          </p:cNvSpPr>
          <p:nvPr>
            <p:ph type="ftr" sz="quarter" idx="11"/>
          </p:nvPr>
        </p:nvSpPr>
        <p:spPr>
          <a:xfrm>
            <a:off x="4137454" y="6490030"/>
            <a:ext cx="4114800" cy="365125"/>
          </a:xfrm>
          <a:prstGeom prst="rect">
            <a:avLst/>
          </a:prstGeom>
        </p:spPr>
        <p:txBody>
          <a:bodyPr/>
          <a:lstStyle>
            <a:lvl1pPr>
              <a:defRPr>
                <a:solidFill>
                  <a:schemeClr val="bg1"/>
                </a:solidFill>
              </a:defRPr>
            </a:lvl1pPr>
          </a:lstStyle>
          <a:p>
            <a:endParaRPr lang="ja-JP" altLang="en-US"/>
          </a:p>
        </p:txBody>
      </p:sp>
      <p:sp>
        <p:nvSpPr>
          <p:cNvPr id="25" name="スライド番号プレースホルダー 5">
            <a:extLst>
              <a:ext uri="{FF2B5EF4-FFF2-40B4-BE49-F238E27FC236}">
                <a16:creationId xmlns:a16="http://schemas.microsoft.com/office/drawing/2014/main" id="{537B3D72-2BF0-804B-8948-9097674A85B4}"/>
              </a:ext>
            </a:extLst>
          </p:cNvPr>
          <p:cNvSpPr>
            <a:spLocks noGrp="1"/>
          </p:cNvSpPr>
          <p:nvPr>
            <p:ph type="sldNum" sz="quarter" idx="12"/>
          </p:nvPr>
        </p:nvSpPr>
        <p:spPr>
          <a:xfrm>
            <a:off x="8435502" y="6538020"/>
            <a:ext cx="2743200" cy="319082"/>
          </a:xfrm>
          <a:prstGeom prst="rect">
            <a:avLst/>
          </a:prstGeom>
        </p:spPr>
        <p:txBody>
          <a:bodyPr/>
          <a:lstStyle>
            <a:lvl1pPr>
              <a:defRPr b="1">
                <a:solidFill>
                  <a:schemeClr val="bg1"/>
                </a:solidFill>
              </a:defRPr>
            </a:lvl1pPr>
          </a:lstStyle>
          <a:p>
            <a:fld id="{FC002EF0-E1FF-4C47-BBE8-EC3F6FF611D4}" type="slidenum">
              <a:rPr lang="ja-JP" altLang="en-US" smtClean="0"/>
              <a:pPr/>
              <a:t>‹#›</a:t>
            </a:fld>
            <a:endParaRPr lang="ja-JP" altLang="en-US"/>
          </a:p>
        </p:txBody>
      </p:sp>
      <p:pic>
        <p:nvPicPr>
          <p:cNvPr id="12" name="図 11" descr="テキスト&#10;&#10;中程度の精度で自動的に生成された説明">
            <a:extLst>
              <a:ext uri="{FF2B5EF4-FFF2-40B4-BE49-F238E27FC236}">
                <a16:creationId xmlns:a16="http://schemas.microsoft.com/office/drawing/2014/main" id="{D146295E-D5AD-8349-B17B-3465A3F699F5}"/>
              </a:ext>
            </a:extLst>
          </p:cNvPr>
          <p:cNvPicPr>
            <a:picLocks noChangeAspect="1"/>
          </p:cNvPicPr>
          <p:nvPr userDrawn="1"/>
        </p:nvPicPr>
        <p:blipFill>
          <a:blip r:embed="rId2"/>
          <a:stretch>
            <a:fillRect/>
          </a:stretch>
        </p:blipFill>
        <p:spPr>
          <a:xfrm>
            <a:off x="11290316" y="6556065"/>
            <a:ext cx="900768" cy="233053"/>
          </a:xfrm>
          <a:prstGeom prst="rect">
            <a:avLst/>
          </a:prstGeom>
        </p:spPr>
      </p:pic>
    </p:spTree>
    <p:extLst>
      <p:ext uri="{BB962C8B-B14F-4D97-AF65-F5344CB8AC3E}">
        <p14:creationId xmlns:p14="http://schemas.microsoft.com/office/powerpoint/2010/main" val="1353914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ontent with Caption">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CD65-7ACB-C74D-9BED-C008F64B4A64}"/>
              </a:ext>
            </a:extLst>
          </p:cNvPr>
          <p:cNvSpPr>
            <a:spLocks noGrp="1"/>
          </p:cNvSpPr>
          <p:nvPr>
            <p:ph type="title"/>
          </p:nvPr>
        </p:nvSpPr>
        <p:spPr/>
        <p:txBody>
          <a:bodyPr/>
          <a:lstStyle/>
          <a:p>
            <a:r>
              <a:rPr kumimoji="1" lang="ja-JP" altLang="en-US"/>
              <a:t>マスター タイトルの書式設定</a:t>
            </a:r>
          </a:p>
        </p:txBody>
      </p:sp>
      <p:sp>
        <p:nvSpPr>
          <p:cNvPr id="18" name="正方形/長方形 17">
            <a:extLst>
              <a:ext uri="{FF2B5EF4-FFF2-40B4-BE49-F238E27FC236}">
                <a16:creationId xmlns:a16="http://schemas.microsoft.com/office/drawing/2014/main" id="{4E371018-7937-554C-BC78-2E62D3AA8DB4}"/>
              </a:ext>
            </a:extLst>
          </p:cNvPr>
          <p:cNvSpPr/>
          <p:nvPr userDrawn="1"/>
        </p:nvSpPr>
        <p:spPr>
          <a:xfrm>
            <a:off x="-916" y="6490030"/>
            <a:ext cx="12192000" cy="367970"/>
          </a:xfrm>
          <a:prstGeom prst="rect">
            <a:avLst/>
          </a:prstGeom>
          <a:solidFill>
            <a:srgbClr val="5DB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日付プレースホルダー 3">
            <a:extLst>
              <a:ext uri="{FF2B5EF4-FFF2-40B4-BE49-F238E27FC236}">
                <a16:creationId xmlns:a16="http://schemas.microsoft.com/office/drawing/2014/main" id="{F452B7E0-FD10-6647-9248-0DEA477C1785}"/>
              </a:ext>
            </a:extLst>
          </p:cNvPr>
          <p:cNvSpPr>
            <a:spLocks noGrp="1"/>
          </p:cNvSpPr>
          <p:nvPr>
            <p:ph type="dt" sz="half" idx="10"/>
          </p:nvPr>
        </p:nvSpPr>
        <p:spPr>
          <a:xfrm>
            <a:off x="838200" y="6490030"/>
            <a:ext cx="2743200" cy="365125"/>
          </a:xfrm>
          <a:prstGeom prst="rect">
            <a:avLst/>
          </a:prstGeom>
        </p:spPr>
        <p:txBody>
          <a:bodyPr/>
          <a:lstStyle>
            <a:lvl1pPr>
              <a:defRPr>
                <a:solidFill>
                  <a:schemeClr val="bg1"/>
                </a:solidFill>
              </a:defRPr>
            </a:lvl1pPr>
          </a:lstStyle>
          <a:p>
            <a:fld id="{5F7ECF6A-C4BE-BF46-989B-86E5EB741AEF}" type="datetime1">
              <a:rPr lang="ja-JP" altLang="en-US" smtClean="0"/>
              <a:pPr/>
              <a:t>2024/9/27</a:t>
            </a:fld>
            <a:endParaRPr lang="ja-JP" altLang="en-US"/>
          </a:p>
        </p:txBody>
      </p:sp>
      <p:sp>
        <p:nvSpPr>
          <p:cNvPr id="20" name="フッター プレースホルダー 4">
            <a:extLst>
              <a:ext uri="{FF2B5EF4-FFF2-40B4-BE49-F238E27FC236}">
                <a16:creationId xmlns:a16="http://schemas.microsoft.com/office/drawing/2014/main" id="{AA1D3C6F-3169-C94D-9524-524E859B1241}"/>
              </a:ext>
            </a:extLst>
          </p:cNvPr>
          <p:cNvSpPr>
            <a:spLocks noGrp="1"/>
          </p:cNvSpPr>
          <p:nvPr>
            <p:ph type="ftr" sz="quarter" idx="11"/>
          </p:nvPr>
        </p:nvSpPr>
        <p:spPr>
          <a:xfrm>
            <a:off x="4137454" y="6490030"/>
            <a:ext cx="4114800" cy="365125"/>
          </a:xfrm>
          <a:prstGeom prst="rect">
            <a:avLst/>
          </a:prstGeom>
        </p:spPr>
        <p:txBody>
          <a:bodyPr/>
          <a:lstStyle>
            <a:lvl1pPr>
              <a:defRPr>
                <a:solidFill>
                  <a:schemeClr val="bg1"/>
                </a:solidFill>
              </a:defRPr>
            </a:lvl1pPr>
          </a:lstStyle>
          <a:p>
            <a:endParaRPr lang="ja-JP" altLang="en-US"/>
          </a:p>
        </p:txBody>
      </p:sp>
      <p:sp>
        <p:nvSpPr>
          <p:cNvPr id="21" name="スライド番号プレースホルダー 5">
            <a:extLst>
              <a:ext uri="{FF2B5EF4-FFF2-40B4-BE49-F238E27FC236}">
                <a16:creationId xmlns:a16="http://schemas.microsoft.com/office/drawing/2014/main" id="{117FA484-7244-3241-A617-7AE86E59094A}"/>
              </a:ext>
            </a:extLst>
          </p:cNvPr>
          <p:cNvSpPr>
            <a:spLocks noGrp="1"/>
          </p:cNvSpPr>
          <p:nvPr>
            <p:ph type="sldNum" sz="quarter" idx="12"/>
          </p:nvPr>
        </p:nvSpPr>
        <p:spPr>
          <a:xfrm>
            <a:off x="8435502" y="6538020"/>
            <a:ext cx="2743200" cy="319082"/>
          </a:xfrm>
          <a:prstGeom prst="rect">
            <a:avLst/>
          </a:prstGeom>
        </p:spPr>
        <p:txBody>
          <a:bodyPr/>
          <a:lstStyle>
            <a:lvl1pPr>
              <a:defRPr b="1">
                <a:solidFill>
                  <a:schemeClr val="bg1"/>
                </a:solidFill>
              </a:defRPr>
            </a:lvl1pPr>
          </a:lstStyle>
          <a:p>
            <a:fld id="{FC002EF0-E1FF-4C47-BBE8-EC3F6FF611D4}" type="slidenum">
              <a:rPr lang="ja-JP" altLang="en-US" smtClean="0"/>
              <a:pPr/>
              <a:t>‹#›</a:t>
            </a:fld>
            <a:endParaRPr lang="ja-JP" altLang="en-US"/>
          </a:p>
        </p:txBody>
      </p:sp>
      <p:pic>
        <p:nvPicPr>
          <p:cNvPr id="8" name="図 7" descr="テキスト&#10;&#10;中程度の精度で自動的に生成された説明">
            <a:extLst>
              <a:ext uri="{FF2B5EF4-FFF2-40B4-BE49-F238E27FC236}">
                <a16:creationId xmlns:a16="http://schemas.microsoft.com/office/drawing/2014/main" id="{D1502A2F-C314-A74E-AB8A-871486713996}"/>
              </a:ext>
            </a:extLst>
          </p:cNvPr>
          <p:cNvPicPr>
            <a:picLocks noChangeAspect="1"/>
          </p:cNvPicPr>
          <p:nvPr userDrawn="1"/>
        </p:nvPicPr>
        <p:blipFill>
          <a:blip r:embed="rId2"/>
          <a:stretch>
            <a:fillRect/>
          </a:stretch>
        </p:blipFill>
        <p:spPr>
          <a:xfrm>
            <a:off x="11290316" y="6556065"/>
            <a:ext cx="900768" cy="233053"/>
          </a:xfrm>
          <a:prstGeom prst="rect">
            <a:avLst/>
          </a:prstGeom>
        </p:spPr>
      </p:pic>
    </p:spTree>
    <p:extLst>
      <p:ext uri="{BB962C8B-B14F-4D97-AF65-F5344CB8AC3E}">
        <p14:creationId xmlns:p14="http://schemas.microsoft.com/office/powerpoint/2010/main" val="3984393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59AC5E22-AAE2-CD44-8C25-C723B5422CDE}"/>
              </a:ext>
            </a:extLst>
          </p:cNvPr>
          <p:cNvSpPr/>
          <p:nvPr userDrawn="1"/>
        </p:nvSpPr>
        <p:spPr>
          <a:xfrm>
            <a:off x="-916" y="6490030"/>
            <a:ext cx="12192000" cy="367970"/>
          </a:xfrm>
          <a:prstGeom prst="rect">
            <a:avLst/>
          </a:prstGeom>
          <a:solidFill>
            <a:srgbClr val="5DB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日付プレースホルダー 3">
            <a:extLst>
              <a:ext uri="{FF2B5EF4-FFF2-40B4-BE49-F238E27FC236}">
                <a16:creationId xmlns:a16="http://schemas.microsoft.com/office/drawing/2014/main" id="{DDA55CDD-24A4-3742-8EC8-1F453061CC63}"/>
              </a:ext>
            </a:extLst>
          </p:cNvPr>
          <p:cNvSpPr>
            <a:spLocks noGrp="1"/>
          </p:cNvSpPr>
          <p:nvPr>
            <p:ph type="dt" sz="half" idx="10"/>
          </p:nvPr>
        </p:nvSpPr>
        <p:spPr>
          <a:xfrm>
            <a:off x="838200" y="6490030"/>
            <a:ext cx="2743200" cy="365125"/>
          </a:xfrm>
          <a:prstGeom prst="rect">
            <a:avLst/>
          </a:prstGeom>
        </p:spPr>
        <p:txBody>
          <a:bodyPr/>
          <a:lstStyle>
            <a:lvl1pPr>
              <a:defRPr>
                <a:solidFill>
                  <a:schemeClr val="bg1"/>
                </a:solidFill>
              </a:defRPr>
            </a:lvl1pPr>
          </a:lstStyle>
          <a:p>
            <a:fld id="{5F7ECF6A-C4BE-BF46-989B-86E5EB741AEF}" type="datetime1">
              <a:rPr lang="ja-JP" altLang="en-US" smtClean="0"/>
              <a:pPr/>
              <a:t>2024/9/27</a:t>
            </a:fld>
            <a:endParaRPr lang="ja-JP" altLang="en-US"/>
          </a:p>
        </p:txBody>
      </p:sp>
      <p:sp>
        <p:nvSpPr>
          <p:cNvPr id="19" name="フッター プレースホルダー 4">
            <a:extLst>
              <a:ext uri="{FF2B5EF4-FFF2-40B4-BE49-F238E27FC236}">
                <a16:creationId xmlns:a16="http://schemas.microsoft.com/office/drawing/2014/main" id="{D5EC90FE-627D-6F43-8EBB-5ECEDE21625D}"/>
              </a:ext>
            </a:extLst>
          </p:cNvPr>
          <p:cNvSpPr>
            <a:spLocks noGrp="1"/>
          </p:cNvSpPr>
          <p:nvPr>
            <p:ph type="ftr" sz="quarter" idx="11"/>
          </p:nvPr>
        </p:nvSpPr>
        <p:spPr>
          <a:xfrm>
            <a:off x="4137454" y="6490030"/>
            <a:ext cx="4114800" cy="365125"/>
          </a:xfrm>
          <a:prstGeom prst="rect">
            <a:avLst/>
          </a:prstGeom>
        </p:spPr>
        <p:txBody>
          <a:bodyPr/>
          <a:lstStyle>
            <a:lvl1pPr>
              <a:defRPr>
                <a:solidFill>
                  <a:schemeClr val="bg1"/>
                </a:solidFill>
              </a:defRPr>
            </a:lvl1pPr>
          </a:lstStyle>
          <a:p>
            <a:endParaRPr lang="ja-JP" altLang="en-US"/>
          </a:p>
        </p:txBody>
      </p:sp>
      <p:sp>
        <p:nvSpPr>
          <p:cNvPr id="20" name="スライド番号プレースホルダー 5">
            <a:extLst>
              <a:ext uri="{FF2B5EF4-FFF2-40B4-BE49-F238E27FC236}">
                <a16:creationId xmlns:a16="http://schemas.microsoft.com/office/drawing/2014/main" id="{924A5250-9624-5649-A8EA-33B3A71953CF}"/>
              </a:ext>
            </a:extLst>
          </p:cNvPr>
          <p:cNvSpPr>
            <a:spLocks noGrp="1"/>
          </p:cNvSpPr>
          <p:nvPr>
            <p:ph type="sldNum" sz="quarter" idx="12"/>
          </p:nvPr>
        </p:nvSpPr>
        <p:spPr>
          <a:xfrm>
            <a:off x="8435502" y="6538020"/>
            <a:ext cx="2743200" cy="319082"/>
          </a:xfrm>
          <a:prstGeom prst="rect">
            <a:avLst/>
          </a:prstGeom>
        </p:spPr>
        <p:txBody>
          <a:bodyPr/>
          <a:lstStyle>
            <a:lvl1pPr>
              <a:defRPr b="1">
                <a:solidFill>
                  <a:schemeClr val="bg1"/>
                </a:solidFill>
              </a:defRPr>
            </a:lvl1pPr>
          </a:lstStyle>
          <a:p>
            <a:fld id="{FC002EF0-E1FF-4C47-BBE8-EC3F6FF611D4}" type="slidenum">
              <a:rPr lang="ja-JP" altLang="en-US" smtClean="0"/>
              <a:pPr/>
              <a:t>‹#›</a:t>
            </a:fld>
            <a:endParaRPr lang="ja-JP" altLang="en-US"/>
          </a:p>
        </p:txBody>
      </p:sp>
      <p:pic>
        <p:nvPicPr>
          <p:cNvPr id="7" name="図 6" descr="テキスト&#10;&#10;中程度の精度で自動的に生成された説明">
            <a:extLst>
              <a:ext uri="{FF2B5EF4-FFF2-40B4-BE49-F238E27FC236}">
                <a16:creationId xmlns:a16="http://schemas.microsoft.com/office/drawing/2014/main" id="{6FE8DEC8-1D4E-F44C-9E0F-7ED4CD02D8B0}"/>
              </a:ext>
            </a:extLst>
          </p:cNvPr>
          <p:cNvPicPr>
            <a:picLocks noChangeAspect="1"/>
          </p:cNvPicPr>
          <p:nvPr userDrawn="1"/>
        </p:nvPicPr>
        <p:blipFill>
          <a:blip r:embed="rId2"/>
          <a:stretch>
            <a:fillRect/>
          </a:stretch>
        </p:blipFill>
        <p:spPr>
          <a:xfrm>
            <a:off x="11290316" y="6556065"/>
            <a:ext cx="900768" cy="233053"/>
          </a:xfrm>
          <a:prstGeom prst="rect">
            <a:avLst/>
          </a:prstGeom>
        </p:spPr>
      </p:pic>
    </p:spTree>
    <p:extLst>
      <p:ext uri="{BB962C8B-B14F-4D97-AF65-F5344CB8AC3E}">
        <p14:creationId xmlns:p14="http://schemas.microsoft.com/office/powerpoint/2010/main" val="1396465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A62C8B-E47A-F949-9CC9-857F4612627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3D1959-2FBD-604B-ACB1-C287B4FFBA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E5E8492-DBC2-184A-AAB9-D9146F346A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7F38B65-993B-A045-A312-9A4D38928296}"/>
              </a:ext>
            </a:extLst>
          </p:cNvPr>
          <p:cNvSpPr>
            <a:spLocks noGrp="1"/>
          </p:cNvSpPr>
          <p:nvPr>
            <p:ph type="dt" sz="half" idx="10"/>
          </p:nvPr>
        </p:nvSpPr>
        <p:spPr>
          <a:xfrm>
            <a:off x="838200" y="6356350"/>
            <a:ext cx="2743200" cy="365125"/>
          </a:xfrm>
          <a:prstGeom prst="rect">
            <a:avLst/>
          </a:prstGeom>
        </p:spPr>
        <p:txBody>
          <a:bodyPr/>
          <a:lstStyle/>
          <a:p>
            <a:fld id="{092A29B7-F2B8-514F-A594-07511A398A0A}" type="datetime1">
              <a:rPr kumimoji="1" lang="ja-JP" altLang="en-US" smtClean="0"/>
              <a:t>2024/9/27</a:t>
            </a:fld>
            <a:endParaRPr kumimoji="1" lang="ja-JP" altLang="en-US"/>
          </a:p>
        </p:txBody>
      </p:sp>
      <p:sp>
        <p:nvSpPr>
          <p:cNvPr id="6" name="フッター プレースホルダー 5">
            <a:extLst>
              <a:ext uri="{FF2B5EF4-FFF2-40B4-BE49-F238E27FC236}">
                <a16:creationId xmlns:a16="http://schemas.microsoft.com/office/drawing/2014/main" id="{4FCDA2CD-319F-EE4C-9624-78A1C5926BA2}"/>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747CB30-CD60-E94E-AC47-1EE85E1FE0AF}"/>
              </a:ext>
            </a:extLst>
          </p:cNvPr>
          <p:cNvSpPr>
            <a:spLocks noGrp="1"/>
          </p:cNvSpPr>
          <p:nvPr>
            <p:ph type="sldNum" sz="quarter" idx="12"/>
          </p:nvPr>
        </p:nvSpPr>
        <p:spPr>
          <a:xfrm>
            <a:off x="8610600" y="6356350"/>
            <a:ext cx="2743200" cy="365125"/>
          </a:xfrm>
          <a:prstGeom prst="rect">
            <a:avLst/>
          </a:prstGeom>
        </p:spPr>
        <p:txBody>
          <a:bodyPr/>
          <a:lstStyle/>
          <a:p>
            <a:fld id="{FC002EF0-E1FF-4C47-BBE8-EC3F6FF611D4}" type="slidenum">
              <a:rPr kumimoji="1" lang="ja-JP" altLang="en-US" smtClean="0"/>
              <a:t>‹#›</a:t>
            </a:fld>
            <a:endParaRPr kumimoji="1" lang="ja-JP" altLang="en-US"/>
          </a:p>
        </p:txBody>
      </p:sp>
    </p:spTree>
    <p:extLst>
      <p:ext uri="{BB962C8B-B14F-4D97-AF65-F5344CB8AC3E}">
        <p14:creationId xmlns:p14="http://schemas.microsoft.com/office/powerpoint/2010/main" val="249499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D7F80B-8866-1E46-A256-37BF1EEE2CD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AAEF76D-CCB0-8043-BF42-7992FDA44E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306BEE1-7B02-E841-ACBF-147242E6D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082CF65-E9B8-784F-B3F7-A5F6FABECA2D}"/>
              </a:ext>
            </a:extLst>
          </p:cNvPr>
          <p:cNvSpPr>
            <a:spLocks noGrp="1"/>
          </p:cNvSpPr>
          <p:nvPr>
            <p:ph type="dt" sz="half" idx="10"/>
          </p:nvPr>
        </p:nvSpPr>
        <p:spPr>
          <a:xfrm>
            <a:off x="838200" y="6356350"/>
            <a:ext cx="2743200" cy="365125"/>
          </a:xfrm>
          <a:prstGeom prst="rect">
            <a:avLst/>
          </a:prstGeom>
        </p:spPr>
        <p:txBody>
          <a:bodyPr/>
          <a:lstStyle/>
          <a:p>
            <a:fld id="{43209DB7-8213-BE4D-A9CA-C4347BF41A44}" type="datetime1">
              <a:rPr kumimoji="1" lang="ja-JP" altLang="en-US" smtClean="0"/>
              <a:t>2024/9/27</a:t>
            </a:fld>
            <a:endParaRPr kumimoji="1" lang="ja-JP" altLang="en-US"/>
          </a:p>
        </p:txBody>
      </p:sp>
      <p:sp>
        <p:nvSpPr>
          <p:cNvPr id="6" name="フッター プレースホルダー 5">
            <a:extLst>
              <a:ext uri="{FF2B5EF4-FFF2-40B4-BE49-F238E27FC236}">
                <a16:creationId xmlns:a16="http://schemas.microsoft.com/office/drawing/2014/main" id="{74EEBB4F-C166-994D-8E00-3EBB42CE1151}"/>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01EE5C7-6B25-5B44-9948-C00809C0DB64}"/>
              </a:ext>
            </a:extLst>
          </p:cNvPr>
          <p:cNvSpPr>
            <a:spLocks noGrp="1"/>
          </p:cNvSpPr>
          <p:nvPr>
            <p:ph type="sldNum" sz="quarter" idx="12"/>
          </p:nvPr>
        </p:nvSpPr>
        <p:spPr>
          <a:xfrm>
            <a:off x="8610600" y="6356350"/>
            <a:ext cx="2743200" cy="365125"/>
          </a:xfrm>
          <a:prstGeom prst="rect">
            <a:avLst/>
          </a:prstGeom>
        </p:spPr>
        <p:txBody>
          <a:bodyPr/>
          <a:lstStyle/>
          <a:p>
            <a:fld id="{FC002EF0-E1FF-4C47-BBE8-EC3F6FF611D4}" type="slidenum">
              <a:rPr kumimoji="1" lang="ja-JP" altLang="en-US" smtClean="0"/>
              <a:t>‹#›</a:t>
            </a:fld>
            <a:endParaRPr kumimoji="1" lang="ja-JP" altLang="en-US"/>
          </a:p>
        </p:txBody>
      </p:sp>
    </p:spTree>
    <p:extLst>
      <p:ext uri="{BB962C8B-B14F-4D97-AF65-F5344CB8AC3E}">
        <p14:creationId xmlns:p14="http://schemas.microsoft.com/office/powerpoint/2010/main" val="623216487"/>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90EDC93-F461-4C45-B839-E3C4BFD04A12}"/>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altLang="en-US" kumimoji="1" lang="ja-JP"/>
              <a:t>マスター タイトルの書式設定</a:t>
            </a:r>
          </a:p>
        </p:txBody>
      </p:sp>
      <p:sp>
        <p:nvSpPr>
          <p:cNvPr id="3" name="テキスト プレースホルダー 2">
            <a:extLst>
              <a:ext uri="{FF2B5EF4-FFF2-40B4-BE49-F238E27FC236}">
                <a16:creationId xmlns:a16="http://schemas.microsoft.com/office/drawing/2014/main" id="{BB990BD8-7479-0A4A-A809-656D2E91193B}"/>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altLang="en-US" kumimoji="1" lang="ja-JP"/>
              <a:t>マスター テキストの書式設定</a:t>
            </a:r>
          </a:p>
          <a:p>
            <a:pPr lvl="1"/>
            <a:r>
              <a:rPr altLang="en-US" kumimoji="1" lang="ja-JP"/>
              <a:t>第 </a:t>
            </a:r>
            <a:r>
              <a:rPr altLang="ja-JP" kumimoji="1" lang="en-US"/>
              <a:t>2 </a:t>
            </a:r>
            <a:r>
              <a:rPr altLang="en-US" kumimoji="1" lang="ja-JP"/>
              <a:t>レベル</a:t>
            </a:r>
          </a:p>
          <a:p>
            <a:pPr lvl="2"/>
            <a:r>
              <a:rPr altLang="en-US" kumimoji="1" lang="ja-JP"/>
              <a:t>第 </a:t>
            </a:r>
            <a:r>
              <a:rPr altLang="ja-JP" kumimoji="1" lang="en-US"/>
              <a:t>3 </a:t>
            </a:r>
            <a:r>
              <a:rPr altLang="en-US" kumimoji="1" lang="ja-JP"/>
              <a:t>レベル</a:t>
            </a:r>
          </a:p>
          <a:p>
            <a:pPr lvl="3"/>
            <a:r>
              <a:rPr altLang="en-US" kumimoji="1" lang="ja-JP"/>
              <a:t>第 </a:t>
            </a:r>
            <a:r>
              <a:rPr altLang="ja-JP" kumimoji="1" lang="en-US"/>
              <a:t>4 </a:t>
            </a:r>
            <a:r>
              <a:rPr altLang="en-US" kumimoji="1" lang="ja-JP"/>
              <a:t>レベル</a:t>
            </a:r>
          </a:p>
          <a:p>
            <a:pPr lvl="4"/>
            <a:r>
              <a:rPr altLang="en-US" kumimoji="1" lang="ja-JP"/>
              <a:t>第 </a:t>
            </a:r>
            <a:r>
              <a:rPr altLang="ja-JP" kumimoji="1" lang="en-US"/>
              <a:t>5 </a:t>
            </a:r>
            <a:r>
              <a:rPr altLang="en-US" kumimoji="1" lang="ja-JP"/>
              <a:t>レベル</a:t>
            </a:r>
          </a:p>
        </p:txBody>
      </p:sp>
      <p:sp>
        <p:nvSpPr>
          <p:cNvPr id="4" name="日付プレースホルダー 3">
            <a:extLst>
              <a:ext uri="{FF2B5EF4-FFF2-40B4-BE49-F238E27FC236}">
                <a16:creationId xmlns:a16="http://schemas.microsoft.com/office/drawing/2014/main" id="{6F4AE8C8-9D18-9F43-ADA6-A45970DB9BEE}"/>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7A85B7BB-C8BE-E941-AE39-F238832224C2}" type="datetime1">
              <a:rPr altLang="en-US" kumimoji="1" lang="ja-JP" smtClean="0"/>
              <a:t>2024/9/27</a:t>
            </a:fld>
            <a:endParaRPr altLang="en-US" kumimoji="1" lang="ja-JP"/>
          </a:p>
        </p:txBody>
      </p:sp>
      <p:sp>
        <p:nvSpPr>
          <p:cNvPr id="5" name="フッター プレースホルダー 4">
            <a:extLst>
              <a:ext uri="{FF2B5EF4-FFF2-40B4-BE49-F238E27FC236}">
                <a16:creationId xmlns:a16="http://schemas.microsoft.com/office/drawing/2014/main" id="{0F1C74AF-12FF-D54D-8D20-6AE1645E1A32}"/>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altLang="en-US" kumimoji="1" lang="ja-JP"/>
          </a:p>
        </p:txBody>
      </p:sp>
      <p:sp>
        <p:nvSpPr>
          <p:cNvPr id="6" name="スライド番号プレースホルダー 5">
            <a:extLst>
              <a:ext uri="{FF2B5EF4-FFF2-40B4-BE49-F238E27FC236}">
                <a16:creationId xmlns:a16="http://schemas.microsoft.com/office/drawing/2014/main" id="{F8B93ACA-D3CD-9C43-B180-EA80257E06E3}"/>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FC002EF0-E1FF-4C47-BBE8-EC3F6FF611D4}" type="slidenum">
              <a:rPr altLang="en-US" kumimoji="1" lang="ja-JP" smtClean="0"/>
              <a:t>‹#›</a:t>
            </a:fld>
            <a:endParaRPr altLang="en-US" kumimoji="1" lang="ja-JP"/>
          </a:p>
        </p:txBody>
      </p:sp>
    </p:spTree>
    <p:extLst>
      <p:ext uri="{BB962C8B-B14F-4D97-AF65-F5344CB8AC3E}">
        <p14:creationId xmlns:p14="http://schemas.microsoft.com/office/powerpoint/2010/main" val="366737272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lvl1pPr algn="l" defTabSz="914400" eaLnBrk="1" hangingPunct="1" latinLnBrk="0" rtl="0">
        <a:lnSpc>
          <a:spcPct val="90000"/>
        </a:lnSpc>
        <a:spcBef>
          <a:spcPct val="0"/>
        </a:spcBef>
        <a:buNone/>
        <a:defRPr kern="1200" kumimoji="1"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kumimoji="1"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kumimoji="1"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kumimoji="1"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kumimoji="1"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kumimoji="1"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kumimoji="1"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kumimoji="1"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kumimoji="1"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kumimoji="1" sz="1800">
          <a:solidFill>
            <a:schemeClr val="tx1"/>
          </a:solidFill>
          <a:latin typeface="+mn-lt"/>
          <a:ea typeface="+mn-ea"/>
          <a:cs typeface="+mn-cs"/>
        </a:defRPr>
      </a:lvl9pPr>
    </p:bodyStyle>
    <p:otherStyle>
      <a:defPPr>
        <a:defRPr lang="ja-JP"/>
      </a:defPPr>
      <a:lvl1pPr algn="l" defTabSz="914400" eaLnBrk="1" hangingPunct="1" latinLnBrk="0" marL="0" rtl="0">
        <a:defRPr kern="1200" kumimoji="1" sz="1800">
          <a:solidFill>
            <a:schemeClr val="tx1"/>
          </a:solidFill>
          <a:latin typeface="+mn-lt"/>
          <a:ea typeface="+mn-ea"/>
          <a:cs typeface="+mn-cs"/>
        </a:defRPr>
      </a:lvl1pPr>
      <a:lvl2pPr algn="l" defTabSz="914400" eaLnBrk="1" hangingPunct="1" latinLnBrk="0" marL="457200" rtl="0">
        <a:defRPr kern="1200" kumimoji="1" sz="1800">
          <a:solidFill>
            <a:schemeClr val="tx1"/>
          </a:solidFill>
          <a:latin typeface="+mn-lt"/>
          <a:ea typeface="+mn-ea"/>
          <a:cs typeface="+mn-cs"/>
        </a:defRPr>
      </a:lvl2pPr>
      <a:lvl3pPr algn="l" defTabSz="914400" eaLnBrk="1" hangingPunct="1" latinLnBrk="0" marL="914400" rtl="0">
        <a:defRPr kern="1200" kumimoji="1" sz="1800">
          <a:solidFill>
            <a:schemeClr val="tx1"/>
          </a:solidFill>
          <a:latin typeface="+mn-lt"/>
          <a:ea typeface="+mn-ea"/>
          <a:cs typeface="+mn-cs"/>
        </a:defRPr>
      </a:lvl3pPr>
      <a:lvl4pPr algn="l" defTabSz="914400" eaLnBrk="1" hangingPunct="1" latinLnBrk="0" marL="1371600" rtl="0">
        <a:defRPr kern="1200" kumimoji="1" sz="1800">
          <a:solidFill>
            <a:schemeClr val="tx1"/>
          </a:solidFill>
          <a:latin typeface="+mn-lt"/>
          <a:ea typeface="+mn-ea"/>
          <a:cs typeface="+mn-cs"/>
        </a:defRPr>
      </a:lvl4pPr>
      <a:lvl5pPr algn="l" defTabSz="914400" eaLnBrk="1" hangingPunct="1" latinLnBrk="0" marL="1828800" rtl="0">
        <a:defRPr kern="1200" kumimoji="1" sz="1800">
          <a:solidFill>
            <a:schemeClr val="tx1"/>
          </a:solidFill>
          <a:latin typeface="+mn-lt"/>
          <a:ea typeface="+mn-ea"/>
          <a:cs typeface="+mn-cs"/>
        </a:defRPr>
      </a:lvl5pPr>
      <a:lvl6pPr algn="l" defTabSz="914400" eaLnBrk="1" hangingPunct="1" latinLnBrk="0" marL="2286000" rtl="0">
        <a:defRPr kern="1200" kumimoji="1" sz="1800">
          <a:solidFill>
            <a:schemeClr val="tx1"/>
          </a:solidFill>
          <a:latin typeface="+mn-lt"/>
          <a:ea typeface="+mn-ea"/>
          <a:cs typeface="+mn-cs"/>
        </a:defRPr>
      </a:lvl6pPr>
      <a:lvl7pPr algn="l" defTabSz="914400" eaLnBrk="1" hangingPunct="1" latinLnBrk="0" marL="2743200" rtl="0">
        <a:defRPr kern="1200" kumimoji="1" sz="1800">
          <a:solidFill>
            <a:schemeClr val="tx1"/>
          </a:solidFill>
          <a:latin typeface="+mn-lt"/>
          <a:ea typeface="+mn-ea"/>
          <a:cs typeface="+mn-cs"/>
        </a:defRPr>
      </a:lvl7pPr>
      <a:lvl8pPr algn="l" defTabSz="914400" eaLnBrk="1" hangingPunct="1" latinLnBrk="0" marL="3200400" rtl="0">
        <a:defRPr kern="1200" kumimoji="1" sz="1800">
          <a:solidFill>
            <a:schemeClr val="tx1"/>
          </a:solidFill>
          <a:latin typeface="+mn-lt"/>
          <a:ea typeface="+mn-ea"/>
          <a:cs typeface="+mn-cs"/>
        </a:defRPr>
      </a:lvl8pPr>
      <a:lvl9pPr algn="l" defTabSz="914400" eaLnBrk="1" hangingPunct="1" latinLnBrk="0" marL="3657600" rtl="0">
        <a:defRPr kern="1200" kumimoji="1"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424976-95AB-314C-9869-F43DB9DE0979}"/>
              </a:ext>
            </a:extLst>
          </p:cNvPr>
          <p:cNvSpPr>
            <a:spLocks noGrp="1"/>
          </p:cNvSpPr>
          <p:nvPr>
            <p:ph type="ctrTitle"/>
          </p:nvPr>
        </p:nvSpPr>
        <p:spPr>
          <a:xfrm>
            <a:off x="1524000" y="1122363"/>
            <a:ext cx="9144000" cy="2387600"/>
          </a:xfrm>
        </p:spPr>
        <p:txBody>
          <a:bodyPr/>
          <a:lstStyle/>
          <a:p>
            <a:pPr lvl="0" indent="0" marL="0">
              <a:buNone/>
            </a:pPr>
            <a:r>
              <a:rPr/>
              <a:t>〇〇について</a:t>
            </a:r>
          </a:p>
        </p:txBody>
      </p:sp>
      <p:sp>
        <p:nvSpPr>
          <p:cNvPr id="3" name="字幕 2">
            <a:extLst>
              <a:ext uri="{FF2B5EF4-FFF2-40B4-BE49-F238E27FC236}">
                <a16:creationId xmlns:a16="http://schemas.microsoft.com/office/drawing/2014/main" id="{30B5A870-EDF5-B640-BFFB-E4B89115AE26}"/>
              </a:ext>
            </a:extLst>
          </p:cNvPr>
          <p:cNvSpPr>
            <a:spLocks noGrp="1"/>
          </p:cNvSpPr>
          <p:nvPr>
            <p:ph idx="1" type="subTitle"/>
          </p:nvPr>
        </p:nvSpPr>
        <p:spPr>
          <a:xfrm>
            <a:off x="1524000" y="3602038"/>
            <a:ext cx="9144000" cy="1655762"/>
          </a:xfrm>
        </p:spPr>
        <p:txBody>
          <a:bodyPr/>
          <a:lstStyle/>
          <a:p>
            <a:pPr lvl="0" indent="0" marL="0">
              <a:buNone/>
            </a:pPr>
            <a:br/>
            <a:br/>
            <a:r>
              <a:rPr/>
              <a:t>早稲田大学 先進理工学部 電気・情報生命工学科　　　　　　　　　　　　　　　　　　　村田昇研究室 B4 〇〇</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620266-DCB9-5040-83CE-7EEA1CA8C476}"/>
              </a:ext>
            </a:extLst>
          </p:cNvPr>
          <p:cNvSpPr>
            <a:spLocks noGrp="1"/>
          </p:cNvSpPr>
          <p:nvPr>
            <p:ph type="title"/>
          </p:nvPr>
        </p:nvSpPr>
        <p:spPr/>
        <p:txBody>
          <a:bodyPr/>
          <a:lstStyle/>
          <a:p>
            <a:pPr lvl="0" indent="0" marL="0">
              <a:buNone/>
            </a:pPr>
            <a:r>
              <a:rPr/>
              <a:t>参考文献</a:t>
            </a:r>
          </a:p>
        </p:txBody>
      </p:sp>
      <p:sp>
        <p:nvSpPr>
          <p:cNvPr id="3" name="コンテンツ プレースホルダー 2">
            <a:extLst>
              <a:ext uri="{FF2B5EF4-FFF2-40B4-BE49-F238E27FC236}">
                <a16:creationId xmlns:a16="http://schemas.microsoft.com/office/drawing/2014/main" id="{09821742-5652-F84D-BAA2-722F70C49202}"/>
              </a:ext>
            </a:extLst>
          </p:cNvPr>
          <p:cNvSpPr>
            <a:spLocks noGrp="1"/>
          </p:cNvSpPr>
          <p:nvPr>
            <p:ph idx="1"/>
          </p:nvPr>
        </p:nvSpPr>
        <p:spPr/>
        <p:txBody>
          <a:bodyPr/>
          <a:lstStyle/>
          <a:p>
            <a:pPr lvl="0" indent="0" marL="0">
              <a:buNone/>
            </a:pPr>
            <a:r>
              <a:rPr/>
              <a:t>Diederik P. Kingma, Max Welling, “Auto-Encoding Variational Bayes”, ICLR, 2014.</a:t>
            </a:r>
          </a:p>
          <a:p>
            <a:pPr lvl="0" indent="0" marL="0">
              <a:buNone/>
            </a:pPr>
            <a:r>
              <a:rPr/>
              <a:t>Alex Krizhevsky, Ilya Sutskever, Geoffrey E. Hinton, “ImageNet Classification with Deep Convolutional Neural Networks”, NIPS, 2012.</a:t>
            </a:r>
          </a:p>
        </p:txBody>
      </p:sp>
      <p:sp>
        <p:nvSpPr>
          <p:cNvPr id="16" name="スライド番号プレースホルダー 5">
            <a:extLst>
              <a:ext uri="{FF2B5EF4-FFF2-40B4-BE49-F238E27FC236}">
                <a16:creationId xmlns:a16="http://schemas.microsoft.com/office/drawing/2014/main" id="{59850D6B-9B75-B842-8BFB-4202135276FC}"/>
              </a:ext>
            </a:extLst>
          </p:cNvPr>
          <p:cNvSpPr>
            <a:spLocks noGrp="1"/>
          </p:cNvSpPr>
          <p:nvPr>
            <p:ph idx="12" sz="quarter" type="sldNum"/>
          </p:nvPr>
        </p:nvSpPr>
        <p:spPr>
          <a:xfrm>
            <a:off x="8435502" y="6538020"/>
            <a:ext cx="2743200" cy="319082"/>
          </a:xfrm>
          <a:prstGeom prst="rect">
            <a:avLst/>
          </a:prstGeom>
        </p:spPr>
        <p:txBody>
          <a:bodyPr/>
          <a:lstStyle>
            <a:lvl1pPr>
              <a:defRPr b="1">
                <a:solidFill>
                  <a:schemeClr val="bg1"/>
                </a:solidFill>
              </a:defRPr>
            </a:lvl1pPr>
          </a:lstStyle>
          <a:p>
            <a:fld id="{FC002EF0-E1FF-4C47-BBE8-EC3F6FF611D4}" type="slidenum">
              <a:rPr altLang="en-US" lang="ja-JP" smtClean="0"/>
              <a:pPr/>
              <a:t>‹#›</a:t>
            </a:fld>
            <a:endParaRPr altLang="en-US" lang="ja-JP"/>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620266-DCB9-5040-83CE-7EEA1CA8C476}"/>
              </a:ext>
            </a:extLst>
          </p:cNvPr>
          <p:cNvSpPr>
            <a:spLocks noGrp="1"/>
          </p:cNvSpPr>
          <p:nvPr>
            <p:ph type="title"/>
          </p:nvPr>
        </p:nvSpPr>
        <p:spPr/>
        <p:txBody>
          <a:bodyPr/>
          <a:lstStyle/>
          <a:p>
            <a:pPr lvl="0" indent="0" marL="0">
              <a:buNone/>
            </a:pPr>
            <a:r>
              <a:rPr/>
              <a:t>目次</a:t>
            </a:r>
          </a:p>
        </p:txBody>
      </p:sp>
      <p:sp>
        <p:nvSpPr>
          <p:cNvPr id="3" name="コンテンツ プレースホルダー 2">
            <a:extLst>
              <a:ext uri="{FF2B5EF4-FFF2-40B4-BE49-F238E27FC236}">
                <a16:creationId xmlns:a16="http://schemas.microsoft.com/office/drawing/2014/main" id="{09821742-5652-F84D-BAA2-722F70C49202}"/>
              </a:ext>
            </a:extLst>
          </p:cNvPr>
          <p:cNvSpPr>
            <a:spLocks noGrp="1"/>
          </p:cNvSpPr>
          <p:nvPr>
            <p:ph idx="1"/>
          </p:nvPr>
        </p:nvSpPr>
        <p:spPr/>
        <p:txBody>
          <a:bodyPr/>
          <a:lstStyle/>
          <a:p>
            <a:pPr lvl="0" indent="-457200" marL="457200">
              <a:buAutoNum type="arabicPeriod"/>
            </a:pPr>
            <a:r>
              <a:rPr/>
              <a:t>研究背景</a:t>
            </a:r>
          </a:p>
          <a:p>
            <a:pPr lvl="0" indent="-457200" marL="457200">
              <a:buAutoNum type="arabicPeriod"/>
            </a:pPr>
            <a:r>
              <a:rPr/>
              <a:t>従来研究</a:t>
            </a:r>
          </a:p>
          <a:p>
            <a:pPr lvl="0" indent="-457200" marL="457200">
              <a:buAutoNum type="arabicPeriod"/>
            </a:pPr>
            <a:r>
              <a:rPr/>
              <a:t>採用手法</a:t>
            </a:r>
          </a:p>
          <a:p>
            <a:pPr lvl="0" indent="-457200" marL="457200">
              <a:buAutoNum type="arabicPeriod"/>
            </a:pPr>
            <a:r>
              <a:rPr/>
              <a:t>実験手順</a:t>
            </a:r>
          </a:p>
          <a:p>
            <a:pPr lvl="0" indent="-457200" marL="457200">
              <a:buAutoNum type="arabicPeriod"/>
            </a:pPr>
            <a:r>
              <a:rPr/>
              <a:t>結果</a:t>
            </a:r>
          </a:p>
          <a:p>
            <a:pPr lvl="0" indent="-457200" marL="457200">
              <a:buAutoNum type="arabicPeriod"/>
            </a:pPr>
            <a:r>
              <a:rPr/>
              <a:t>考察</a:t>
            </a:r>
          </a:p>
          <a:p>
            <a:pPr lvl="0" indent="-457200" marL="457200">
              <a:buAutoNum type="arabicPeriod"/>
            </a:pPr>
            <a:r>
              <a:rPr/>
              <a:t>結論と課題</a:t>
            </a:r>
          </a:p>
          <a:p>
            <a:pPr lvl="0" indent="-457200" marL="457200">
              <a:buAutoNum type="arabicPeriod"/>
            </a:pPr>
            <a:r>
              <a:rPr/>
              <a:t>参考文献</a:t>
            </a:r>
          </a:p>
        </p:txBody>
      </p:sp>
      <p:sp>
        <p:nvSpPr>
          <p:cNvPr id="16" name="スライド番号プレースホルダー 5">
            <a:extLst>
              <a:ext uri="{FF2B5EF4-FFF2-40B4-BE49-F238E27FC236}">
                <a16:creationId xmlns:a16="http://schemas.microsoft.com/office/drawing/2014/main" id="{59850D6B-9B75-B842-8BFB-4202135276FC}"/>
              </a:ext>
            </a:extLst>
          </p:cNvPr>
          <p:cNvSpPr>
            <a:spLocks noGrp="1"/>
          </p:cNvSpPr>
          <p:nvPr>
            <p:ph idx="12" sz="quarter" type="sldNum"/>
          </p:nvPr>
        </p:nvSpPr>
        <p:spPr>
          <a:xfrm>
            <a:off x="8435502" y="6538020"/>
            <a:ext cx="2743200" cy="319082"/>
          </a:xfrm>
          <a:prstGeom prst="rect">
            <a:avLst/>
          </a:prstGeom>
        </p:spPr>
        <p:txBody>
          <a:bodyPr/>
          <a:lstStyle>
            <a:lvl1pPr>
              <a:defRPr b="1">
                <a:solidFill>
                  <a:schemeClr val="bg1"/>
                </a:solidFill>
              </a:defRPr>
            </a:lvl1pPr>
          </a:lstStyle>
          <a:p>
            <a:fld id="{FC002EF0-E1FF-4C47-BBE8-EC3F6FF611D4}" type="slidenum">
              <a:rPr altLang="en-US" lang="ja-JP" smtClean="0"/>
              <a:pPr/>
              <a:t>‹#›</a:t>
            </a:fld>
            <a:endParaRPr altLang="en-US" lang="ja-JP"/>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620266-DCB9-5040-83CE-7EEA1CA8C476}"/>
              </a:ext>
            </a:extLst>
          </p:cNvPr>
          <p:cNvSpPr>
            <a:spLocks noGrp="1"/>
          </p:cNvSpPr>
          <p:nvPr>
            <p:ph type="title"/>
          </p:nvPr>
        </p:nvSpPr>
        <p:spPr/>
        <p:txBody>
          <a:bodyPr/>
          <a:lstStyle/>
          <a:p>
            <a:pPr lvl="0" indent="0" marL="0">
              <a:buNone/>
            </a:pPr>
            <a:r>
              <a:rPr/>
              <a:t>研究背景</a:t>
            </a:r>
          </a:p>
        </p:txBody>
      </p:sp>
      <p:sp>
        <p:nvSpPr>
          <p:cNvPr id="3" name="コンテンツ プレースホルダー 2">
            <a:extLst>
              <a:ext uri="{FF2B5EF4-FFF2-40B4-BE49-F238E27FC236}">
                <a16:creationId xmlns:a16="http://schemas.microsoft.com/office/drawing/2014/main" id="{09821742-5652-F84D-BAA2-722F70C49202}"/>
              </a:ext>
            </a:extLst>
          </p:cNvPr>
          <p:cNvSpPr>
            <a:spLocks noGrp="1"/>
          </p:cNvSpPr>
          <p:nvPr>
            <p:ph idx="1"/>
          </p:nvPr>
        </p:nvSpPr>
        <p:spPr/>
        <p:txBody>
          <a:bodyPr/>
          <a:lstStyle/>
          <a:p>
            <a:pPr lvl="0" indent="0" marL="0">
              <a:spcBef>
                <a:spcPts val="3000"/>
              </a:spcBef>
              <a:buNone/>
            </a:pPr>
            <a:r>
              <a:rPr b="1"/>
              <a:t>近年，データの爆発的増加が問題化</a:t>
            </a:r>
          </a:p>
          <a:p>
            <a:pPr lvl="0"/>
            <a:r>
              <a:rPr/>
              <a:t>データの管理と分析が困難になっている。</a:t>
            </a:r>
          </a:p>
          <a:p>
            <a:pPr lvl="0"/>
            <a:r>
              <a:rPr/>
              <a:t>プライバシーとセキュリティの懸念が高まっている。</a:t>
            </a:r>
          </a:p>
        </p:txBody>
      </p:sp>
      <p:sp>
        <p:nvSpPr>
          <p:cNvPr id="16" name="スライド番号プレースホルダー 5">
            <a:extLst>
              <a:ext uri="{FF2B5EF4-FFF2-40B4-BE49-F238E27FC236}">
                <a16:creationId xmlns:a16="http://schemas.microsoft.com/office/drawing/2014/main" id="{59850D6B-9B75-B842-8BFB-4202135276FC}"/>
              </a:ext>
            </a:extLst>
          </p:cNvPr>
          <p:cNvSpPr>
            <a:spLocks noGrp="1"/>
          </p:cNvSpPr>
          <p:nvPr>
            <p:ph idx="12" sz="quarter" type="sldNum"/>
          </p:nvPr>
        </p:nvSpPr>
        <p:spPr>
          <a:xfrm>
            <a:off x="8435502" y="6538020"/>
            <a:ext cx="2743200" cy="319082"/>
          </a:xfrm>
          <a:prstGeom prst="rect">
            <a:avLst/>
          </a:prstGeom>
        </p:spPr>
        <p:txBody>
          <a:bodyPr/>
          <a:lstStyle>
            <a:lvl1pPr>
              <a:defRPr b="1">
                <a:solidFill>
                  <a:schemeClr val="bg1"/>
                </a:solidFill>
              </a:defRPr>
            </a:lvl1pPr>
          </a:lstStyle>
          <a:p>
            <a:fld id="{FC002EF0-E1FF-4C47-BBE8-EC3F6FF611D4}" type="slidenum">
              <a:rPr altLang="en-US" lang="ja-JP" smtClean="0"/>
              <a:pPr/>
              <a:t>‹#›</a:t>
            </a:fld>
            <a:endParaRPr altLang="en-US" lang="ja-JP"/>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620266-DCB9-5040-83CE-7EEA1CA8C476}"/>
              </a:ext>
            </a:extLst>
          </p:cNvPr>
          <p:cNvSpPr>
            <a:spLocks noGrp="1"/>
          </p:cNvSpPr>
          <p:nvPr>
            <p:ph type="title"/>
          </p:nvPr>
        </p:nvSpPr>
        <p:spPr/>
        <p:txBody>
          <a:bodyPr/>
          <a:lstStyle/>
          <a:p>
            <a:pPr lvl="0" indent="0" marL="0">
              <a:buNone/>
            </a:pPr>
            <a:r>
              <a:rPr/>
              <a:t>従来研究</a:t>
            </a:r>
          </a:p>
        </p:txBody>
      </p:sp>
      <p:sp>
        <p:nvSpPr>
          <p:cNvPr id="3" name="コンテンツ プレースホルダー 2">
            <a:extLst>
              <a:ext uri="{FF2B5EF4-FFF2-40B4-BE49-F238E27FC236}">
                <a16:creationId xmlns:a16="http://schemas.microsoft.com/office/drawing/2014/main" id="{09821742-5652-F84D-BAA2-722F70C49202}"/>
              </a:ext>
            </a:extLst>
          </p:cNvPr>
          <p:cNvSpPr>
            <a:spLocks noGrp="1"/>
          </p:cNvSpPr>
          <p:nvPr>
            <p:ph idx="1"/>
          </p:nvPr>
        </p:nvSpPr>
        <p:spPr/>
        <p:txBody>
          <a:bodyPr/>
          <a:lstStyle/>
          <a:p>
            <a:pPr lvl="0"/>
            <a:r>
              <a:rPr/>
              <a:t>Ashish Vaswani, Noam Shazeer, Niki Parmar, Jakob Uszkoreit, Llion Jones, Aidan N. Gomez, Lukasz Kaiser, Illia Polosukhin, “Attention Is All You Need”, NIPS, 2017.</a:t>
            </a:r>
          </a:p>
          <a:p>
            <a:pPr lvl="1"/>
            <a:r>
              <a:rPr/>
              <a:t>トランスフォーマーモデルを提案し、自然言語処理における画期的な成果を示した。</a:t>
            </a:r>
          </a:p>
          <a:p>
            <a:pPr lvl="0"/>
            <a:r>
              <a:rPr/>
              <a:t>Ian Goodfellow, Jean Pouget-Abadie, Mehdi Mirza, Bing Xu, David Warde-Farley, Sherjil Ozair, Aaron Courville, Yoshua Bengio, “Generative Adversarial Nets”, NIPS, 2014.</a:t>
            </a:r>
          </a:p>
          <a:p>
            <a:pPr lvl="1"/>
            <a:r>
              <a:rPr/>
              <a:t>GANs（生成的敵対ネットワーク）を提案し、生成モデルの新しいアプローチを提供した。</a:t>
            </a:r>
          </a:p>
        </p:txBody>
      </p:sp>
      <p:sp>
        <p:nvSpPr>
          <p:cNvPr id="16" name="スライド番号プレースホルダー 5">
            <a:extLst>
              <a:ext uri="{FF2B5EF4-FFF2-40B4-BE49-F238E27FC236}">
                <a16:creationId xmlns:a16="http://schemas.microsoft.com/office/drawing/2014/main" id="{59850D6B-9B75-B842-8BFB-4202135276FC}"/>
              </a:ext>
            </a:extLst>
          </p:cNvPr>
          <p:cNvSpPr>
            <a:spLocks noGrp="1"/>
          </p:cNvSpPr>
          <p:nvPr>
            <p:ph idx="12" sz="quarter" type="sldNum"/>
          </p:nvPr>
        </p:nvSpPr>
        <p:spPr>
          <a:xfrm>
            <a:off x="8435502" y="6538020"/>
            <a:ext cx="2743200" cy="319082"/>
          </a:xfrm>
          <a:prstGeom prst="rect">
            <a:avLst/>
          </a:prstGeom>
        </p:spPr>
        <p:txBody>
          <a:bodyPr/>
          <a:lstStyle>
            <a:lvl1pPr>
              <a:defRPr b="1">
                <a:solidFill>
                  <a:schemeClr val="bg1"/>
                </a:solidFill>
              </a:defRPr>
            </a:lvl1pPr>
          </a:lstStyle>
          <a:p>
            <a:fld id="{FC002EF0-E1FF-4C47-BBE8-EC3F6FF611D4}" type="slidenum">
              <a:rPr altLang="en-US" lang="ja-JP" smtClean="0"/>
              <a:pPr/>
              <a:t>‹#›</a:t>
            </a:fld>
            <a:endParaRPr altLang="en-US" lang="ja-JP"/>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620266-DCB9-5040-83CE-7EEA1CA8C476}"/>
              </a:ext>
            </a:extLst>
          </p:cNvPr>
          <p:cNvSpPr>
            <a:spLocks noGrp="1"/>
          </p:cNvSpPr>
          <p:nvPr>
            <p:ph type="title"/>
          </p:nvPr>
        </p:nvSpPr>
        <p:spPr/>
        <p:txBody>
          <a:bodyPr/>
          <a:lstStyle/>
          <a:p>
            <a:pPr lvl="0" indent="0" marL="0">
              <a:buNone/>
            </a:pPr>
            <a:r>
              <a:rPr/>
              <a:t>採用手法</a:t>
            </a:r>
          </a:p>
        </p:txBody>
      </p:sp>
      <p:sp>
        <p:nvSpPr>
          <p:cNvPr id="3" name="コンテンツ プレースホルダー 2">
            <a:extLst>
              <a:ext uri="{FF2B5EF4-FFF2-40B4-BE49-F238E27FC236}">
                <a16:creationId xmlns:a16="http://schemas.microsoft.com/office/drawing/2014/main" id="{09821742-5652-F84D-BAA2-722F70C49202}"/>
              </a:ext>
            </a:extLst>
          </p:cNvPr>
          <p:cNvSpPr>
            <a:spLocks noGrp="1"/>
          </p:cNvSpPr>
          <p:nvPr>
            <p:ph idx="1"/>
          </p:nvPr>
        </p:nvSpPr>
        <p:spPr/>
        <p:txBody>
          <a:bodyPr/>
          <a:lstStyle/>
          <a:p>
            <a:pPr lvl="0" indent="0" marL="0">
              <a:spcBef>
                <a:spcPts val="3000"/>
              </a:spcBef>
              <a:buNone/>
            </a:pPr>
            <a:r>
              <a:rPr b="1"/>
              <a:t>問題を克服するために新しいアルゴリズムを採用</a:t>
            </a:r>
          </a:p>
          <a:p>
            <a:pPr lvl="0" indent="-457200" marL="457200">
              <a:buAutoNum type="arabicPeriod"/>
            </a:pPr>
            <a:r>
              <a:rPr/>
              <a:t>データ前処理の自動化</a:t>
            </a:r>
          </a:p>
          <a:p>
            <a:pPr lvl="0" indent="-457200" marL="457200">
              <a:buAutoNum type="arabicPeriod"/>
            </a:pPr>
            <a:r>
              <a:rPr/>
              <a:t>モデルのハイパーパラメータ最適化</a:t>
            </a:r>
          </a:p>
          <a:p>
            <a:pPr lvl="0" indent="-457200" marL="457200">
              <a:buAutoNum type="arabicPeriod"/>
            </a:pPr>
            <a:r>
              <a:rPr/>
              <a:t>アンサンブル学習の導入</a:t>
            </a:r>
          </a:p>
          <a:p>
            <a:pPr lvl="0" indent="-457200" marL="457200">
              <a:buAutoNum type="arabicPeriod"/>
            </a:pPr>
            <a:r>
              <a:rPr/>
              <a:t>データ拡張技術の利用</a:t>
            </a:r>
          </a:p>
          <a:p>
            <a:pPr lvl="0" indent="-457200" marL="457200">
              <a:buAutoNum type="arabicPeriod"/>
            </a:pPr>
            <a:r>
              <a:rPr/>
              <a:t>転移学習の適用</a:t>
            </a:r>
          </a:p>
        </p:txBody>
      </p:sp>
      <p:sp>
        <p:nvSpPr>
          <p:cNvPr id="16" name="スライド番号プレースホルダー 5">
            <a:extLst>
              <a:ext uri="{FF2B5EF4-FFF2-40B4-BE49-F238E27FC236}">
                <a16:creationId xmlns:a16="http://schemas.microsoft.com/office/drawing/2014/main" id="{59850D6B-9B75-B842-8BFB-4202135276FC}"/>
              </a:ext>
            </a:extLst>
          </p:cNvPr>
          <p:cNvSpPr>
            <a:spLocks noGrp="1"/>
          </p:cNvSpPr>
          <p:nvPr>
            <p:ph idx="12" sz="quarter" type="sldNum"/>
          </p:nvPr>
        </p:nvSpPr>
        <p:spPr>
          <a:xfrm>
            <a:off x="8435502" y="6538020"/>
            <a:ext cx="2743200" cy="319082"/>
          </a:xfrm>
          <a:prstGeom prst="rect">
            <a:avLst/>
          </a:prstGeom>
        </p:spPr>
        <p:txBody>
          <a:bodyPr/>
          <a:lstStyle>
            <a:lvl1pPr>
              <a:defRPr b="1">
                <a:solidFill>
                  <a:schemeClr val="bg1"/>
                </a:solidFill>
              </a:defRPr>
            </a:lvl1pPr>
          </a:lstStyle>
          <a:p>
            <a:fld id="{FC002EF0-E1FF-4C47-BBE8-EC3F6FF611D4}" type="slidenum">
              <a:rPr altLang="en-US" lang="ja-JP" smtClean="0"/>
              <a:pPr/>
              <a:t>‹#›</a:t>
            </a:fld>
            <a:endParaRPr altLang="en-US" lang="ja-JP"/>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620266-DCB9-5040-83CE-7EEA1CA8C476}"/>
              </a:ext>
            </a:extLst>
          </p:cNvPr>
          <p:cNvSpPr>
            <a:spLocks noGrp="1"/>
          </p:cNvSpPr>
          <p:nvPr>
            <p:ph type="title"/>
          </p:nvPr>
        </p:nvSpPr>
        <p:spPr/>
        <p:txBody>
          <a:bodyPr/>
          <a:lstStyle/>
          <a:p>
            <a:pPr lvl="0" indent="0" marL="0">
              <a:buNone/>
            </a:pPr>
            <a:r>
              <a:rPr/>
              <a:t>実験手順</a:t>
            </a:r>
          </a:p>
        </p:txBody>
      </p:sp>
      <p:sp>
        <p:nvSpPr>
          <p:cNvPr id="3" name="コンテンツ プレースホルダー 2">
            <a:extLst>
              <a:ext uri="{FF2B5EF4-FFF2-40B4-BE49-F238E27FC236}">
                <a16:creationId xmlns:a16="http://schemas.microsoft.com/office/drawing/2014/main" id="{09821742-5652-F84D-BAA2-722F70C49202}"/>
              </a:ext>
            </a:extLst>
          </p:cNvPr>
          <p:cNvSpPr>
            <a:spLocks noGrp="1"/>
          </p:cNvSpPr>
          <p:nvPr>
            <p:ph idx="1"/>
          </p:nvPr>
        </p:nvSpPr>
        <p:spPr/>
        <p:txBody>
          <a:bodyPr/>
          <a:lstStyle/>
          <a:p>
            <a:pPr lvl="0"/>
            <a:r>
              <a:rPr/>
              <a:t>実験環境を整え、必要なデータを収集する。</a:t>
            </a:r>
          </a:p>
          <a:p>
            <a:pPr lvl="0"/>
            <a:r>
              <a:rPr/>
              <a:t>収集したデータを分析し、結果を評価する。</a:t>
            </a:r>
          </a:p>
          <a:p>
            <a:pPr lvl="0" indent="0" marL="0">
              <a:spcBef>
                <a:spcPts val="3000"/>
              </a:spcBef>
              <a:buNone/>
            </a:pPr>
            <a:r>
              <a:rPr b="1"/>
              <a:t>コード例</a:t>
            </a:r>
          </a:p>
          <a:p>
            <a:pPr lvl="0" indent="0">
              <a:buNone/>
            </a:pPr>
            <a:r>
              <a:rPr b="1">
                <a:solidFill>
                  <a:srgbClr val="008000"/>
                </a:solidFill>
                <a:latin typeface="Courier"/>
              </a:rPr>
              <a:t>import</a:t>
            </a:r>
            <a:r>
              <a:rPr>
                <a:latin typeface="Courier"/>
              </a:rPr>
              <a:t> numpy </a:t>
            </a:r>
            <a:r>
              <a:rPr b="1">
                <a:solidFill>
                  <a:srgbClr val="008000"/>
                </a:solidFill>
                <a:latin typeface="Courier"/>
              </a:rPr>
              <a:t>as</a:t>
            </a:r>
            <a:r>
              <a:rPr>
                <a:latin typeface="Courier"/>
              </a:rPr>
              <a:t> np</a:t>
            </a:r>
            <a:br/>
            <a:r>
              <a:rPr>
                <a:latin typeface="Courier"/>
              </a:rPr>
              <a:t>data </a:t>
            </a:r>
            <a:r>
              <a:rPr>
                <a:solidFill>
                  <a:srgbClr val="666666"/>
                </a:solidFill>
                <a:latin typeface="Courier"/>
              </a:rPr>
              <a:t>=</a:t>
            </a:r>
            <a:r>
              <a:rPr>
                <a:latin typeface="Courier"/>
              </a:rPr>
              <a:t> np.random.rand(</a:t>
            </a:r>
            <a:r>
              <a:rPr>
                <a:solidFill>
                  <a:srgbClr val="40A070"/>
                </a:solidFill>
                <a:latin typeface="Courier"/>
              </a:rPr>
              <a:t>100</a:t>
            </a:r>
            <a:r>
              <a:rPr>
                <a:latin typeface="Courier"/>
              </a:rPr>
              <a:t>)</a:t>
            </a:r>
            <a:br/>
            <a:r>
              <a:rPr>
                <a:latin typeface="Courier"/>
              </a:rPr>
              <a:t>mean </a:t>
            </a:r>
            <a:r>
              <a:rPr>
                <a:solidFill>
                  <a:srgbClr val="666666"/>
                </a:solidFill>
                <a:latin typeface="Courier"/>
              </a:rPr>
              <a:t>=</a:t>
            </a:r>
            <a:r>
              <a:rPr>
                <a:latin typeface="Courier"/>
              </a:rPr>
              <a:t> np.mean(data)</a:t>
            </a:r>
            <a:br/>
            <a:r>
              <a:rPr>
                <a:solidFill>
                  <a:srgbClr val="008000"/>
                </a:solidFill>
                <a:latin typeface="Courier"/>
              </a:rPr>
              <a:t>print</a:t>
            </a:r>
            <a:r>
              <a:rPr>
                <a:latin typeface="Courier"/>
              </a:rPr>
              <a:t>(</a:t>
            </a:r>
            <a:r>
              <a:rPr>
                <a:solidFill>
                  <a:srgbClr val="BB6688"/>
                </a:solidFill>
                <a:latin typeface="Courier"/>
              </a:rPr>
              <a:t>f"データの平均値: </a:t>
            </a:r>
            <a:r>
              <a:rPr>
                <a:solidFill>
                  <a:srgbClr val="4070A0"/>
                </a:solidFill>
                <a:latin typeface="Courier"/>
              </a:rPr>
              <a:t>{</a:t>
            </a:r>
            <a:r>
              <a:rPr>
                <a:latin typeface="Courier"/>
              </a:rPr>
              <a:t>mean</a:t>
            </a:r>
            <a:r>
              <a:rPr>
                <a:solidFill>
                  <a:srgbClr val="4070A0"/>
                </a:solidFill>
                <a:latin typeface="Courier"/>
              </a:rPr>
              <a:t>}</a:t>
            </a:r>
            <a:r>
              <a:rPr>
                <a:solidFill>
                  <a:srgbClr val="BB6688"/>
                </a:solidFill>
                <a:latin typeface="Courier"/>
              </a:rPr>
              <a:t>"</a:t>
            </a:r>
            <a:r>
              <a:rPr>
                <a:latin typeface="Courier"/>
              </a:rPr>
              <a:t>)</a:t>
            </a:r>
          </a:p>
        </p:txBody>
      </p:sp>
      <p:sp>
        <p:nvSpPr>
          <p:cNvPr id="16" name="スライド番号プレースホルダー 5">
            <a:extLst>
              <a:ext uri="{FF2B5EF4-FFF2-40B4-BE49-F238E27FC236}">
                <a16:creationId xmlns:a16="http://schemas.microsoft.com/office/drawing/2014/main" id="{59850D6B-9B75-B842-8BFB-4202135276FC}"/>
              </a:ext>
            </a:extLst>
          </p:cNvPr>
          <p:cNvSpPr>
            <a:spLocks noGrp="1"/>
          </p:cNvSpPr>
          <p:nvPr>
            <p:ph idx="12" sz="quarter" type="sldNum"/>
          </p:nvPr>
        </p:nvSpPr>
        <p:spPr>
          <a:xfrm>
            <a:off x="8435502" y="6538020"/>
            <a:ext cx="2743200" cy="319082"/>
          </a:xfrm>
          <a:prstGeom prst="rect">
            <a:avLst/>
          </a:prstGeom>
        </p:spPr>
        <p:txBody>
          <a:bodyPr/>
          <a:lstStyle>
            <a:lvl1pPr>
              <a:defRPr b="1">
                <a:solidFill>
                  <a:schemeClr val="bg1"/>
                </a:solidFill>
              </a:defRPr>
            </a:lvl1pPr>
          </a:lstStyle>
          <a:p>
            <a:fld id="{FC002EF0-E1FF-4C47-BBE8-EC3F6FF611D4}" type="slidenum">
              <a:rPr altLang="en-US" lang="ja-JP" smtClean="0"/>
              <a:pPr/>
              <a:t>‹#›</a:t>
            </a:fld>
            <a:endParaRPr altLang="en-US" lang="ja-JP"/>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620266-DCB9-5040-83CE-7EEA1CA8C476}"/>
              </a:ext>
            </a:extLst>
          </p:cNvPr>
          <p:cNvSpPr>
            <a:spLocks noGrp="1"/>
          </p:cNvSpPr>
          <p:nvPr>
            <p:ph type="title"/>
          </p:nvPr>
        </p:nvSpPr>
        <p:spPr/>
        <p:txBody>
          <a:bodyPr/>
          <a:lstStyle/>
          <a:p>
            <a:pPr lvl="0" indent="0" marL="0">
              <a:buNone/>
            </a:pPr>
            <a:r>
              <a:rPr/>
              <a:t>結果</a:t>
            </a:r>
          </a:p>
        </p:txBody>
      </p:sp>
      <p:pic>
        <p:nvPicPr>
          <p:cNvPr descr="images/input_signal.png" id="0" name="Picture 1"/>
          <p:cNvPicPr>
            <a:picLocks noGrp="1" noChangeAspect="1"/>
          </p:cNvPicPr>
          <p:nvPr/>
        </p:nvPicPr>
        <p:blipFill>
          <a:blip r:embed="rId2"/>
          <a:stretch>
            <a:fillRect/>
          </a:stretch>
        </p:blipFill>
        <p:spPr bwMode="auto">
          <a:xfrm>
            <a:off x="3162300" y="1816100"/>
            <a:ext cx="5867400" cy="4343400"/>
          </a:xfrm>
          <a:prstGeom prst="rect">
            <a:avLst/>
          </a:prstGeom>
          <a:noFill/>
          <a:ln w="9525">
            <a:noFill/>
            <a:headEnd/>
            <a:tailEnd/>
          </a:ln>
        </p:spPr>
      </p:pic>
      <p:sp>
        <p:nvSpPr>
          <p:cNvPr id="16" name="スライド番号プレースホルダー 5">
            <a:extLst>
              <a:ext uri="{FF2B5EF4-FFF2-40B4-BE49-F238E27FC236}">
                <a16:creationId xmlns:a16="http://schemas.microsoft.com/office/drawing/2014/main" id="{59850D6B-9B75-B842-8BFB-4202135276FC}"/>
              </a:ext>
            </a:extLst>
          </p:cNvPr>
          <p:cNvSpPr>
            <a:spLocks noGrp="1"/>
          </p:cNvSpPr>
          <p:nvPr>
            <p:ph idx="12" sz="quarter" type="sldNum"/>
          </p:nvPr>
        </p:nvSpPr>
        <p:spPr>
          <a:xfrm>
            <a:off x="8435502" y="6538020"/>
            <a:ext cx="2743200" cy="319082"/>
          </a:xfrm>
          <a:prstGeom prst="rect">
            <a:avLst/>
          </a:prstGeom>
        </p:spPr>
        <p:txBody>
          <a:bodyPr/>
          <a:lstStyle>
            <a:lvl1pPr>
              <a:defRPr b="1">
                <a:solidFill>
                  <a:schemeClr val="bg1"/>
                </a:solidFill>
              </a:defRPr>
            </a:lvl1pPr>
          </a:lstStyle>
          <a:p>
            <a:fld id="{FC002EF0-E1FF-4C47-BBE8-EC3F6FF611D4}" type="slidenum">
              <a:rPr altLang="en-US" lang="ja-JP" smtClean="0"/>
              <a:pPr/>
              <a:t>‹#›</a:t>
            </a:fld>
            <a:endParaRPr altLang="en-US" lang="ja-JP"/>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620266-DCB9-5040-83CE-7EEA1CA8C476}"/>
              </a:ext>
            </a:extLst>
          </p:cNvPr>
          <p:cNvSpPr>
            <a:spLocks noGrp="1"/>
          </p:cNvSpPr>
          <p:nvPr>
            <p:ph type="title"/>
          </p:nvPr>
        </p:nvSpPr>
        <p:spPr/>
        <p:txBody>
          <a:bodyPr/>
          <a:lstStyle/>
          <a:p>
            <a:pPr lvl="0" indent="0" marL="0">
              <a:buNone/>
            </a:pPr>
            <a:r>
              <a:rPr/>
              <a:t>考察</a:t>
            </a:r>
          </a:p>
        </p:txBody>
      </p:sp>
      <p:sp>
        <p:nvSpPr>
          <p:cNvPr id="3" name="コンテンツ プレースホルダー 2">
            <a:extLst>
              <a:ext uri="{FF2B5EF4-FFF2-40B4-BE49-F238E27FC236}">
                <a16:creationId xmlns:a16="http://schemas.microsoft.com/office/drawing/2014/main" id="{09821742-5652-F84D-BAA2-722F70C49202}"/>
              </a:ext>
            </a:extLst>
          </p:cNvPr>
          <p:cNvSpPr>
            <a:spLocks noGrp="1"/>
          </p:cNvSpPr>
          <p:nvPr>
            <p:ph idx="1"/>
          </p:nvPr>
        </p:nvSpPr>
        <p:spPr/>
        <p:txBody>
          <a:bodyPr/>
          <a:lstStyle/>
          <a:p>
            <a:pPr lvl="0" indent="0" marL="0">
              <a:spcBef>
                <a:spcPts val="3000"/>
              </a:spcBef>
              <a:buNone/>
            </a:pPr>
            <a:r>
              <a:rPr b="1"/>
              <a:t>5 % 有意水準で本システムの方が良いという調査結果に有意な差があった</a:t>
            </a:r>
          </a:p>
          <a:p>
            <a:pPr lvl="0"/>
            <a:r>
              <a:rPr/>
              <a:t>実験結果から、提案手法が従来手法よりも優れていることが示された。</a:t>
            </a:r>
          </a:p>
          <a:p>
            <a:pPr lvl="0"/>
            <a:r>
              <a:rPr/>
              <a:t>さらなる検証が必要であるが、初期結果は有望である。</a:t>
            </a:r>
          </a:p>
        </p:txBody>
      </p:sp>
      <p:sp>
        <p:nvSpPr>
          <p:cNvPr id="16" name="スライド番号プレースホルダー 5">
            <a:extLst>
              <a:ext uri="{FF2B5EF4-FFF2-40B4-BE49-F238E27FC236}">
                <a16:creationId xmlns:a16="http://schemas.microsoft.com/office/drawing/2014/main" id="{59850D6B-9B75-B842-8BFB-4202135276FC}"/>
              </a:ext>
            </a:extLst>
          </p:cNvPr>
          <p:cNvSpPr>
            <a:spLocks noGrp="1"/>
          </p:cNvSpPr>
          <p:nvPr>
            <p:ph idx="12" sz="quarter" type="sldNum"/>
          </p:nvPr>
        </p:nvSpPr>
        <p:spPr>
          <a:xfrm>
            <a:off x="8435502" y="6538020"/>
            <a:ext cx="2743200" cy="319082"/>
          </a:xfrm>
          <a:prstGeom prst="rect">
            <a:avLst/>
          </a:prstGeom>
        </p:spPr>
        <p:txBody>
          <a:bodyPr/>
          <a:lstStyle>
            <a:lvl1pPr>
              <a:defRPr b="1">
                <a:solidFill>
                  <a:schemeClr val="bg1"/>
                </a:solidFill>
              </a:defRPr>
            </a:lvl1pPr>
          </a:lstStyle>
          <a:p>
            <a:fld id="{FC002EF0-E1FF-4C47-BBE8-EC3F6FF611D4}" type="slidenum">
              <a:rPr altLang="en-US" lang="ja-JP" smtClean="0"/>
              <a:pPr/>
              <a:t>‹#›</a:t>
            </a:fld>
            <a:endParaRPr altLang="en-US" lang="ja-JP"/>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620266-DCB9-5040-83CE-7EEA1CA8C476}"/>
              </a:ext>
            </a:extLst>
          </p:cNvPr>
          <p:cNvSpPr>
            <a:spLocks noGrp="1"/>
          </p:cNvSpPr>
          <p:nvPr>
            <p:ph type="title"/>
          </p:nvPr>
        </p:nvSpPr>
        <p:spPr/>
        <p:txBody>
          <a:bodyPr/>
          <a:lstStyle/>
          <a:p>
            <a:pPr lvl="0" indent="0" marL="0">
              <a:buNone/>
            </a:pPr>
            <a:r>
              <a:rPr/>
              <a:t>結論と課題</a:t>
            </a:r>
          </a:p>
        </p:txBody>
      </p:sp>
      <p:sp>
        <p:nvSpPr>
          <p:cNvPr id="3" name="コンテンツ プレースホルダー 2">
            <a:extLst>
              <a:ext uri="{FF2B5EF4-FFF2-40B4-BE49-F238E27FC236}">
                <a16:creationId xmlns:a16="http://schemas.microsoft.com/office/drawing/2014/main" id="{09821742-5652-F84D-BAA2-722F70C49202}"/>
              </a:ext>
            </a:extLst>
          </p:cNvPr>
          <p:cNvSpPr>
            <a:spLocks noGrp="1"/>
          </p:cNvSpPr>
          <p:nvPr>
            <p:ph idx="1"/>
          </p:nvPr>
        </p:nvSpPr>
        <p:spPr/>
        <p:txBody>
          <a:bodyPr/>
          <a:lstStyle/>
          <a:p>
            <a:pPr lvl="0" indent="0" marL="0">
              <a:spcBef>
                <a:spcPts val="3000"/>
              </a:spcBef>
              <a:buNone/>
            </a:pPr>
            <a:r>
              <a:rPr b="1"/>
              <a:t>研究のまとめ</a:t>
            </a:r>
          </a:p>
          <a:p>
            <a:pPr lvl="0"/>
            <a:r>
              <a:rPr/>
              <a:t>本研究では〇〇〇を用いて〇〇〇を実現した。</a:t>
            </a:r>
          </a:p>
          <a:p>
            <a:pPr lvl="0"/>
            <a:r>
              <a:rPr/>
              <a:t>実験結果から〇〇〇の有効性が確認された。</a:t>
            </a:r>
          </a:p>
          <a:p>
            <a:pPr lvl="0" indent="0" marL="0">
              <a:spcBef>
                <a:spcPts val="3000"/>
              </a:spcBef>
              <a:buNone/>
            </a:pPr>
            <a:r>
              <a:rPr b="1"/>
              <a:t>今後の課題</a:t>
            </a:r>
          </a:p>
          <a:p>
            <a:pPr lvl="0"/>
            <a:r>
              <a:rPr/>
              <a:t>さらなる性能向上のために〇〇〇の改良が必要。</a:t>
            </a:r>
          </a:p>
          <a:p>
            <a:pPr lvl="0"/>
            <a:r>
              <a:rPr/>
              <a:t>実用化に向けた〇〇〇の検討が求められる。</a:t>
            </a:r>
          </a:p>
        </p:txBody>
      </p:sp>
      <p:sp>
        <p:nvSpPr>
          <p:cNvPr id="16" name="スライド番号プレースホルダー 5">
            <a:extLst>
              <a:ext uri="{FF2B5EF4-FFF2-40B4-BE49-F238E27FC236}">
                <a16:creationId xmlns:a16="http://schemas.microsoft.com/office/drawing/2014/main" id="{59850D6B-9B75-B842-8BFB-4202135276FC}"/>
              </a:ext>
            </a:extLst>
          </p:cNvPr>
          <p:cNvSpPr>
            <a:spLocks noGrp="1"/>
          </p:cNvSpPr>
          <p:nvPr>
            <p:ph idx="12" sz="quarter" type="sldNum"/>
          </p:nvPr>
        </p:nvSpPr>
        <p:spPr>
          <a:xfrm>
            <a:off x="8435502" y="6538020"/>
            <a:ext cx="2743200" cy="319082"/>
          </a:xfrm>
          <a:prstGeom prst="rect">
            <a:avLst/>
          </a:prstGeom>
        </p:spPr>
        <p:txBody>
          <a:bodyPr/>
          <a:lstStyle>
            <a:lvl1pPr>
              <a:defRPr b="1">
                <a:solidFill>
                  <a:schemeClr val="bg1"/>
                </a:solidFill>
              </a:defRPr>
            </a:lvl1pPr>
          </a:lstStyle>
          <a:p>
            <a:fld id="{FC002EF0-E1FF-4C47-BBE8-EC3F6FF611D4}" type="slidenum">
              <a:rPr altLang="en-US" lang="ja-JP" smtClean="0"/>
              <a:pPr/>
              <a:t>‹#›</a:t>
            </a:fld>
            <a:endParaRPr altLang="en-US" lang="ja-JP"/>
          </a:p>
        </p:txBody>
      </p:sp>
    </p:spTree>
  </p:cSld>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0</Words>
  <Application>Microsoft Macintosh PowerPoint</Application>
  <PresentationFormat>ワイド画面</PresentationFormat>
  <Paragraphs>0</Paragraphs>
  <Slides>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游ゴシック</vt:lpstr>
      <vt:lpstr>游ゴシック Light</vt:lpstr>
      <vt:lpstr>Arial</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〇〇について</dc:title>
  <dc:creator>早稲田大学 先進理工学部 電気・情報生命工学科　　　　　　　　　　　　　　　　　　　村田昇研究室 B4 〇〇</dc:creator>
  <cp:keywords/>
  <dcterms:created xsi:type="dcterms:W3CDTF">2024-09-27T14:57:38Z</dcterms:created>
  <dcterms:modified xsi:type="dcterms:W3CDTF">2024-09-27T14:57:38Z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