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10"/>
    <p:restoredTop sz="95872"/>
  </p:normalViewPr>
  <p:slideViewPr>
    <p:cSldViewPr snapToGrid="0" snapToObjects="1">
      <p:cViewPr varScale="1">
        <p:scale>
          <a:sx n="98" d="100"/>
          <a:sy n="98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CFEA5-387E-E046-B951-EAD551ABBF78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B015D-37AF-D74B-BEA0-B37FF98D4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24976-95AB-314C-9869-F43DB9DE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5A870-EDF5-B640-BFFB-E4B89115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D73F8D-A115-F64B-88B9-D3520171F463}"/>
              </a:ext>
            </a:extLst>
          </p:cNvPr>
          <p:cNvSpPr/>
          <p:nvPr userDrawn="1"/>
        </p:nvSpPr>
        <p:spPr>
          <a:xfrm>
            <a:off x="-916" y="6490030"/>
            <a:ext cx="12192000" cy="367970"/>
          </a:xfrm>
          <a:prstGeom prst="rect">
            <a:avLst/>
          </a:prstGeom>
          <a:solidFill>
            <a:srgbClr val="5D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日付プレースホルダー 3">
            <a:extLst>
              <a:ext uri="{FF2B5EF4-FFF2-40B4-BE49-F238E27FC236}">
                <a16:creationId xmlns:a16="http://schemas.microsoft.com/office/drawing/2014/main" id="{6EF50E3F-E5AF-CE40-A194-01EB8239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003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ECF6A-C4BE-BF46-989B-86E5EB741AEF}" type="datetime1">
              <a:rPr lang="ja-JP" altLang="en-US" smtClean="0"/>
              <a:pPr/>
              <a:t>2024/9/27</a:t>
            </a:fld>
            <a:endParaRPr lang="ja-JP" altLang="en-US"/>
          </a:p>
        </p:txBody>
      </p:sp>
      <p:sp>
        <p:nvSpPr>
          <p:cNvPr id="16" name="フッター プレースホルダー 4">
            <a:extLst>
              <a:ext uri="{FF2B5EF4-FFF2-40B4-BE49-F238E27FC236}">
                <a16:creationId xmlns:a16="http://schemas.microsoft.com/office/drawing/2014/main" id="{3E509349-557B-B240-9F7F-BAD0EB5F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7454" y="64900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17" name="スライド番号プレースホルダー 5">
            <a:extLst>
              <a:ext uri="{FF2B5EF4-FFF2-40B4-BE49-F238E27FC236}">
                <a16:creationId xmlns:a16="http://schemas.microsoft.com/office/drawing/2014/main" id="{770FB00E-4CF3-2A49-A86F-094B8C9D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5502" y="6538020"/>
            <a:ext cx="2743200" cy="319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C002EF0-E1FF-4C47-BBE8-EC3F6FF611D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B8564B-EDC4-DE4B-9449-0DF797494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0316" y="6556065"/>
            <a:ext cx="900768" cy="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5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33E23-4CAF-E04F-B011-A0096C3A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56F6D7-23FB-5342-AE91-538E7B965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DF6F51-764D-6048-906D-BEFE34B1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4183E-294B-5449-8740-1784B727AE9B}" type="datetime1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F5CFF-DAC2-9F4A-BBC7-AF1EAB25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9D2D7-ABBB-BC49-B391-AB242B2C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002EF0-E1FF-4C47-BBE8-EC3F6FF61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9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54E884-DEEF-FC44-A341-8B3C958D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6F0531-FC79-494F-BBA5-68A6AE6F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3904DE-9AC9-1E4F-BD30-4F2F61EB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60BEE-91D0-D04A-A8BA-91BEB94A9CD8}" type="datetime1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95F44-4087-8040-8890-0546328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59BC61-52D8-384A-A8AB-7A66AACA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002EF0-E1FF-4C47-BBE8-EC3F6FF61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04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20266-DCB9-5040-83CE-7EEA1CA8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21742-5652-F84D-BAA2-722F70C4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383A1F-624C-E345-9BA3-D4D7CA968482}"/>
              </a:ext>
            </a:extLst>
          </p:cNvPr>
          <p:cNvSpPr/>
          <p:nvPr userDrawn="1"/>
        </p:nvSpPr>
        <p:spPr>
          <a:xfrm>
            <a:off x="-916" y="6490030"/>
            <a:ext cx="12192000" cy="367970"/>
          </a:xfrm>
          <a:prstGeom prst="rect">
            <a:avLst/>
          </a:prstGeom>
          <a:solidFill>
            <a:srgbClr val="5D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日付プレースホルダー 3">
            <a:extLst>
              <a:ext uri="{FF2B5EF4-FFF2-40B4-BE49-F238E27FC236}">
                <a16:creationId xmlns:a16="http://schemas.microsoft.com/office/drawing/2014/main" id="{7FAC967C-1A3B-BD4F-A207-B8C45251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003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ECF6A-C4BE-BF46-989B-86E5EB741AEF}" type="datetime1">
              <a:rPr lang="ja-JP" altLang="en-US" smtClean="0"/>
              <a:pPr/>
              <a:t>2024/9/27</a:t>
            </a:fld>
            <a:endParaRPr lang="ja-JP" altLang="en-US"/>
          </a:p>
        </p:txBody>
      </p: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07662FA6-4216-124C-9469-F30BDEA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7454" y="64900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59850D6B-9B75-B842-8BFB-42021352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5502" y="6538020"/>
            <a:ext cx="2743200" cy="319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C002EF0-E1FF-4C47-BBE8-EC3F6FF611D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80ADE671-7694-8345-B803-24670671A5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0316" y="6556065"/>
            <a:ext cx="900768" cy="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CE2AA-637C-EC44-BF2E-120872D0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F2663F-C5E9-7346-8E72-C8548DD6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60E0F15-0C7F-A04A-BE91-7C2B68F8E3BE}"/>
              </a:ext>
            </a:extLst>
          </p:cNvPr>
          <p:cNvSpPr/>
          <p:nvPr userDrawn="1"/>
        </p:nvSpPr>
        <p:spPr>
          <a:xfrm>
            <a:off x="-916" y="6490030"/>
            <a:ext cx="12192000" cy="367970"/>
          </a:xfrm>
          <a:prstGeom prst="rect">
            <a:avLst/>
          </a:prstGeom>
          <a:solidFill>
            <a:srgbClr val="5D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日付プレースホルダー 3">
            <a:extLst>
              <a:ext uri="{FF2B5EF4-FFF2-40B4-BE49-F238E27FC236}">
                <a16:creationId xmlns:a16="http://schemas.microsoft.com/office/drawing/2014/main" id="{3AC2BBA6-649D-0645-A9FC-6DC523A1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003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ECF6A-C4BE-BF46-989B-86E5EB741AEF}" type="datetime1">
              <a:rPr lang="ja-JP" altLang="en-US" smtClean="0"/>
              <a:pPr/>
              <a:t>2024/9/27</a:t>
            </a:fld>
            <a:endParaRPr lang="ja-JP" altLang="en-US"/>
          </a:p>
        </p:txBody>
      </p:sp>
      <p:sp>
        <p:nvSpPr>
          <p:cNvPr id="21" name="フッター プレースホルダー 4">
            <a:extLst>
              <a:ext uri="{FF2B5EF4-FFF2-40B4-BE49-F238E27FC236}">
                <a16:creationId xmlns:a16="http://schemas.microsoft.com/office/drawing/2014/main" id="{C6B707C5-B10D-9846-8F70-AAEB94EE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7454" y="64900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44106059-229E-2B4A-8E71-90D1C96F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5502" y="6538020"/>
            <a:ext cx="2743200" cy="319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C002EF0-E1FF-4C47-BBE8-EC3F6FF611D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C2B1F3C2-BD68-6A42-A578-C826BDF106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0316" y="6556065"/>
            <a:ext cx="900768" cy="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8194B-590A-5648-897C-2FF9338F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E17EBD-188B-324D-8646-2B4FF60F9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5D655A-D1DE-6147-998C-B7FA4475A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64CC1B5-A299-3542-B725-98ADCB36C4D0}"/>
              </a:ext>
            </a:extLst>
          </p:cNvPr>
          <p:cNvSpPr/>
          <p:nvPr userDrawn="1"/>
        </p:nvSpPr>
        <p:spPr>
          <a:xfrm>
            <a:off x="-916" y="6490030"/>
            <a:ext cx="12192000" cy="367970"/>
          </a:xfrm>
          <a:prstGeom prst="rect">
            <a:avLst/>
          </a:prstGeom>
          <a:solidFill>
            <a:srgbClr val="5D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日付プレースホルダー 3">
            <a:extLst>
              <a:ext uri="{FF2B5EF4-FFF2-40B4-BE49-F238E27FC236}">
                <a16:creationId xmlns:a16="http://schemas.microsoft.com/office/drawing/2014/main" id="{D2760C35-FA4A-B04F-A5BE-2EFB03DB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003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ECF6A-C4BE-BF46-989B-86E5EB741AEF}" type="datetime1">
              <a:rPr lang="ja-JP" altLang="en-US" smtClean="0"/>
              <a:pPr/>
              <a:t>2024/9/27</a:t>
            </a:fld>
            <a:endParaRPr lang="ja-JP" altLang="en-US"/>
          </a:p>
        </p:txBody>
      </p:sp>
      <p:sp>
        <p:nvSpPr>
          <p:cNvPr id="22" name="フッター プレースホルダー 4">
            <a:extLst>
              <a:ext uri="{FF2B5EF4-FFF2-40B4-BE49-F238E27FC236}">
                <a16:creationId xmlns:a16="http://schemas.microsoft.com/office/drawing/2014/main" id="{4CEEAFD8-18D2-1C4B-A7FF-00B4855D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7454" y="64900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5">
            <a:extLst>
              <a:ext uri="{FF2B5EF4-FFF2-40B4-BE49-F238E27FC236}">
                <a16:creationId xmlns:a16="http://schemas.microsoft.com/office/drawing/2014/main" id="{70040ECA-4032-1641-B769-3EDEB303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5502" y="6538020"/>
            <a:ext cx="2743200" cy="319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C002EF0-E1FF-4C47-BBE8-EC3F6FF611D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720F2ED-0532-B64C-BCA3-6F95837416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0316" y="6556065"/>
            <a:ext cx="900768" cy="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529E9-3C2B-8943-98CF-90A0AAD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CA8EE4-9540-E846-8C07-24BF9EDB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E4B85-FDE7-FD43-9AC6-DAD29616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3285DC-67CA-FE45-AEA4-A1FA541F4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288203-07E5-9445-9D83-108C97E99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ADCB468-64F2-A14A-92C5-EE517472202F}"/>
              </a:ext>
            </a:extLst>
          </p:cNvPr>
          <p:cNvSpPr/>
          <p:nvPr userDrawn="1"/>
        </p:nvSpPr>
        <p:spPr>
          <a:xfrm>
            <a:off x="-916" y="6490030"/>
            <a:ext cx="12192000" cy="367970"/>
          </a:xfrm>
          <a:prstGeom prst="rect">
            <a:avLst/>
          </a:prstGeom>
          <a:solidFill>
            <a:srgbClr val="5D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日付プレースホルダー 3">
            <a:extLst>
              <a:ext uri="{FF2B5EF4-FFF2-40B4-BE49-F238E27FC236}">
                <a16:creationId xmlns:a16="http://schemas.microsoft.com/office/drawing/2014/main" id="{9B07BE2D-D384-094C-A27F-E6C9D74F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003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ECF6A-C4BE-BF46-989B-86E5EB741AEF}" type="datetime1">
              <a:rPr lang="ja-JP" altLang="en-US" smtClean="0"/>
              <a:pPr/>
              <a:t>2024/9/27</a:t>
            </a:fld>
            <a:endParaRPr lang="ja-JP" altLang="en-US"/>
          </a:p>
        </p:txBody>
      </p:sp>
      <p:sp>
        <p:nvSpPr>
          <p:cNvPr id="24" name="フッター プレースホルダー 4">
            <a:extLst>
              <a:ext uri="{FF2B5EF4-FFF2-40B4-BE49-F238E27FC236}">
                <a16:creationId xmlns:a16="http://schemas.microsoft.com/office/drawing/2014/main" id="{33F2C5F6-8E7E-9E44-B89D-789EE8B2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7454" y="64900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5" name="スライド番号プレースホルダー 5">
            <a:extLst>
              <a:ext uri="{FF2B5EF4-FFF2-40B4-BE49-F238E27FC236}">
                <a16:creationId xmlns:a16="http://schemas.microsoft.com/office/drawing/2014/main" id="{537B3D72-2BF0-804B-8948-9097674A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5502" y="6538020"/>
            <a:ext cx="2743200" cy="319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C002EF0-E1FF-4C47-BBE8-EC3F6FF611D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2" name="図 1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46295E-D5AD-8349-B17B-3465A3F69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0316" y="6556065"/>
            <a:ext cx="900768" cy="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CD65-7ACB-C74D-9BED-C008F64B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E371018-7937-554C-BC78-2E62D3AA8DB4}"/>
              </a:ext>
            </a:extLst>
          </p:cNvPr>
          <p:cNvSpPr/>
          <p:nvPr userDrawn="1"/>
        </p:nvSpPr>
        <p:spPr>
          <a:xfrm>
            <a:off x="-916" y="6490030"/>
            <a:ext cx="12192000" cy="367970"/>
          </a:xfrm>
          <a:prstGeom prst="rect">
            <a:avLst/>
          </a:prstGeom>
          <a:solidFill>
            <a:srgbClr val="5D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日付プレースホルダー 3">
            <a:extLst>
              <a:ext uri="{FF2B5EF4-FFF2-40B4-BE49-F238E27FC236}">
                <a16:creationId xmlns:a16="http://schemas.microsoft.com/office/drawing/2014/main" id="{F452B7E0-FD10-6647-9248-0DEA477C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003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ECF6A-C4BE-BF46-989B-86E5EB741AEF}" type="datetime1">
              <a:rPr lang="ja-JP" altLang="en-US" smtClean="0"/>
              <a:pPr/>
              <a:t>2024/9/27</a:t>
            </a:fld>
            <a:endParaRPr lang="ja-JP" altLang="en-US"/>
          </a:p>
        </p:txBody>
      </p:sp>
      <p:sp>
        <p:nvSpPr>
          <p:cNvPr id="20" name="フッター プレースホルダー 4">
            <a:extLst>
              <a:ext uri="{FF2B5EF4-FFF2-40B4-BE49-F238E27FC236}">
                <a16:creationId xmlns:a16="http://schemas.microsoft.com/office/drawing/2014/main" id="{AA1D3C6F-3169-C94D-9524-524E859B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7454" y="64900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1" name="スライド番号プレースホルダー 5">
            <a:extLst>
              <a:ext uri="{FF2B5EF4-FFF2-40B4-BE49-F238E27FC236}">
                <a16:creationId xmlns:a16="http://schemas.microsoft.com/office/drawing/2014/main" id="{117FA484-7244-3241-A617-7AE86E59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5502" y="6538020"/>
            <a:ext cx="2743200" cy="319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C002EF0-E1FF-4C47-BBE8-EC3F6FF611D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502A2F-C314-A74E-AB8A-8714867139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0316" y="6556065"/>
            <a:ext cx="900768" cy="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9AC5E22-AAE2-CD44-8C25-C723B5422CDE}"/>
              </a:ext>
            </a:extLst>
          </p:cNvPr>
          <p:cNvSpPr/>
          <p:nvPr userDrawn="1"/>
        </p:nvSpPr>
        <p:spPr>
          <a:xfrm>
            <a:off x="-916" y="6490030"/>
            <a:ext cx="12192000" cy="367970"/>
          </a:xfrm>
          <a:prstGeom prst="rect">
            <a:avLst/>
          </a:prstGeom>
          <a:solidFill>
            <a:srgbClr val="5D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日付プレースホルダー 3">
            <a:extLst>
              <a:ext uri="{FF2B5EF4-FFF2-40B4-BE49-F238E27FC236}">
                <a16:creationId xmlns:a16="http://schemas.microsoft.com/office/drawing/2014/main" id="{DDA55CDD-24A4-3742-8EC8-1F453061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003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ECF6A-C4BE-BF46-989B-86E5EB741AEF}" type="datetime1">
              <a:rPr lang="ja-JP" altLang="en-US" smtClean="0"/>
              <a:pPr/>
              <a:t>2024/9/27</a:t>
            </a:fld>
            <a:endParaRPr lang="ja-JP" altLang="en-US"/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D5EC90FE-627D-6F43-8EBB-5ECEDE21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7454" y="64900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924A5250-9624-5649-A8EA-33B3A719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5502" y="6538020"/>
            <a:ext cx="2743200" cy="319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C002EF0-E1FF-4C47-BBE8-EC3F6FF611D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6FE8DEC8-1D4E-F44C-9E0F-7ED4CD02D8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0316" y="6556065"/>
            <a:ext cx="900768" cy="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62C8B-E47A-F949-9CC9-857F4612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D1959-2FBD-604B-ACB1-C287B4FF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5E8492-DBC2-184A-AAB9-D9146F346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F38B65-993B-A045-A312-9A4D3892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2A29B7-F2B8-514F-A594-07511A398A0A}" type="datetime1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DA2CD-319F-EE4C-9624-78A1C592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7CB30-CD60-E94E-AC47-1EE85E1F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002EF0-E1FF-4C47-BBE8-EC3F6FF61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99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7F80B-8866-1E46-A256-37BF1EEE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AEF76D-CCB0-8043-BF42-7992FDA4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06BEE1-7B02-E841-ACBF-147242E6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2CF65-E9B8-784F-B3F7-A5F6FABE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209DB7-8213-BE4D-A9CA-C4347BF41A44}" type="datetime1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EEBB4F-C166-994D-8E00-3EBB42C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1EE5C7-6B25-5B44-9948-C00809C0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002EF0-E1FF-4C47-BBE8-EC3F6FF61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21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0EDC93-F461-4C45-B839-E3C4BFD0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0BD8-7479-0A4A-A809-656D2E91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AE8C8-9D18-9F43-ADA6-A45970DB9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B7BB-C8BE-E941-AE39-F238832224C2}" type="datetime1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1C74AF-12FF-D54D-8D20-6AE1645E1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93ACA-D3CD-9C43-B180-EA80257E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2EF0-E1FF-4C47-BBE8-EC3F6FF61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7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A66B2A-0B58-3C47-8633-B8D58EA7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F03E08-6F01-CC42-82FA-7347E7273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1075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61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tomo123</dc:creator>
  <cp:lastModifiedBy>tomo123</cp:lastModifiedBy>
  <cp:revision>14</cp:revision>
  <dcterms:created xsi:type="dcterms:W3CDTF">2024-09-27T10:04:11Z</dcterms:created>
  <dcterms:modified xsi:type="dcterms:W3CDTF">2024-09-27T14:52:12Z</dcterms:modified>
</cp:coreProperties>
</file>