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0ce55d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0ce55d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d4074a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1d4074a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9d8139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9d8139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00ce55d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00ce55d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ecf95d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decf95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0ce55d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0ce55d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ecf95de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ecf95d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9d813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9d813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9d8139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9d8139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f0596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f0596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ea110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ea110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0ce55d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0ce55d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Human visual system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prototype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Dmitry Salikhov, Akbar Murataliev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r>
              <a:rPr lang="ru"/>
              <a:t>Pattern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Creating 2 coding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By the connections between the layers, information about the pattern is transmitted to the coding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first layer translates the dense representation into sparse (Sparsed Distributed Memory), the second from sparse to sparse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translation is carried out using the SDR Processor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indices of activated neurons form the second code (1000 neurons in total)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we have enough neurons activated (in accordance with the activation rate of 2%), then the pattern is fixed in deeper layers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</a:t>
            </a:r>
            <a:r>
              <a:rPr lang="ru"/>
              <a:t>Pattern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After fixing the pattern, the area can "compare" the patterns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Both the size and the unique content of the patterns are compared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Based on the value of the "similarity threshold", the region can tell us that the patterns are similar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similarity threshold for the first layer is 0.9, the second layer is 0.4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Two objects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ROI of the first object are identified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Geometric data about the first object is 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presence of primitives in the data is evaluated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pattern is formed from the identified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pattern is passed through 2 coding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second object is analyzed in the same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Patterns are compared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system determines whether the objects are similar and how much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Agent's "hand”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Interaction of the "hand" with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Independent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Dopamine ”curiosity"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Text data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New layers of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Complex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Color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What’s next?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Human visual system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8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/>
              <a:t>Retina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Optic nerve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Optic chiasma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Optic 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Lateral geniculate nucleus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Optic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/>
              <a:t>Visual cortex</a:t>
            </a:r>
            <a:endParaRPr u="sng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75" y="1152475"/>
            <a:ext cx="3535975" cy="3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Field of view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9463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Optic primitives and patterns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017725"/>
            <a:ext cx="359001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3" y="1017725"/>
            <a:ext cx="2737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Development plan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Creating objects and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Identifying regions of interest (ROIs)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Collecting geometric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Primitives i</a:t>
            </a:r>
            <a:r>
              <a:rPr lang="ru"/>
              <a:t>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Pattern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Pattern recognition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Creating objects and environment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use </a:t>
            </a:r>
            <a:r>
              <a:rPr lang="ru"/>
              <a:t>Pygame</a:t>
            </a:r>
            <a:r>
              <a:rPr lang="ru"/>
              <a:t> and </a:t>
            </a:r>
            <a:r>
              <a:rPr lang="ru"/>
              <a:t>Box2D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Environment is created using the 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Objects are created using the Box2D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Objects are two-dimensional, have weight and other physical characteristics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example, 2 triangles of different shapes are created in the diploma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/>
              <a:t>Identifying regions of interest (ROIs)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use NumPy, SymPy and Shapely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grab the object contour as an array of segments and polygonize it, reducing the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collect the coordinates of all points, the coordinates of segments and the lengths of all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determine the threshold length of the segment separating short and long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collect groups of short segments connected to each other - these are our ROIs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Calculate the center of ROI for each group of connected segments (by searching for midpoint for each segment)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/>
              <a:t>Collecting geometric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use NumPy, SymPy and Shapely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Expanding the field of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Divide the field into four quadrants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extract the lengths of the segments squared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extract the values of the angles squared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determine how "loaded" the square is with segments, i.e. how many objects there are in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</a:t>
            </a:r>
            <a:r>
              <a:rPr lang="ru"/>
              <a:t>Primitives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Creating a receptive layer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We categorize the data by the magnitude of the angle, the quadrant number and the ROI number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We make a dense representation of this information, i.e. we index it through 96 binary cells (8 categories of angles * 4 quadrants * 3 ROI)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For example, if there is a segment at an angle of 30 degrees in the first quadrant of the first ROI, cell one changes from 0 to 1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Cell numbers with a unit inside form a dense representation that characterizes the presence of primitives in the ROI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 dense representation is a formed pattern of the first level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Check if there is an identical pattern, if not, then add it to the list of ”remembered"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