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2058BD-3ED1-4D03-8388-222AC53A5B1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17E3C-659F-422C-819D-2949D580701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91D4CA-BDB0-406A-A5A1-06610EDA28E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892F4A-3FA8-4D4B-890D-13C67CA2064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8D1C2E-B135-4260-A439-640C4D6A7E6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C7A56B-63BF-42F7-B7E9-A79EDF0AE6B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"/>
          <p:cNvSpPr/>
          <p:nvPr/>
        </p:nvSpPr>
        <p:spPr>
          <a:xfrm flipV="1">
            <a:off x="571320" y="82692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1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753BAE0-896A-495B-BFA2-8AD554C9E7DD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/>
          <p:cNvSpPr/>
          <p:nvPr/>
        </p:nvSpPr>
        <p:spPr>
          <a:xfrm flipV="1">
            <a:off x="571320" y="82692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0" y="0"/>
            <a:ext cx="9142560" cy="4570560"/>
          </a:xfrm>
          <a:prstGeom prst="rect">
            <a:avLst/>
          </a:prstGeom>
          <a:solidFill>
            <a:srgbClr val="1482ac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8" name="Shape"/>
          <p:cNvSpPr/>
          <p:nvPr/>
        </p:nvSpPr>
        <p:spPr>
          <a:xfrm>
            <a:off x="4680" y="0"/>
            <a:ext cx="9137880" cy="4570560"/>
          </a:xfrm>
          <a:custGeom>
            <a:avLst/>
            <a:gdLst>
              <a:gd name="textAreaLeft" fmla="*/ 0 w 9137880"/>
              <a:gd name="textAreaRight" fmla="*/ 9139320 w 9137880"/>
              <a:gd name="textAreaTop" fmla="*/ 0 h 4570560"/>
              <a:gd name="textAreaBottom" fmla="*/ 4572000 h 4570560"/>
            </a:gdLst>
            <a:ahLst/>
            <a:rect l="textAreaLeft" t="textAreaTop" r="textAreaRight" b="textAreaBottom"/>
            <a:pathLst>
              <a:path w="21600" h="21600">
                <a:moveTo>
                  <a:pt x="21600" y="19708"/>
                </a:moveTo>
                <a:lnTo>
                  <a:pt x="21600" y="21161"/>
                </a:lnTo>
                <a:lnTo>
                  <a:pt x="21417" y="21600"/>
                </a:lnTo>
                <a:lnTo>
                  <a:pt x="20958" y="21600"/>
                </a:lnTo>
                <a:cubicBezTo>
                  <a:pt x="21212" y="21244"/>
                  <a:pt x="21411" y="20751"/>
                  <a:pt x="21529" y="20178"/>
                </a:cubicBezTo>
                <a:lnTo>
                  <a:pt x="21600" y="19708"/>
                </a:lnTo>
                <a:close/>
                <a:moveTo>
                  <a:pt x="21600" y="18982"/>
                </a:moveTo>
                <a:lnTo>
                  <a:pt x="21600" y="19590"/>
                </a:lnTo>
                <a:lnTo>
                  <a:pt x="21417" y="19693"/>
                </a:lnTo>
                <a:cubicBezTo>
                  <a:pt x="20958" y="20013"/>
                  <a:pt x="20592" y="20713"/>
                  <a:pt x="20419" y="21600"/>
                </a:cubicBezTo>
                <a:lnTo>
                  <a:pt x="20094" y="21600"/>
                </a:lnTo>
                <a:cubicBezTo>
                  <a:pt x="20287" y="20408"/>
                  <a:pt x="20770" y="19466"/>
                  <a:pt x="21381" y="19086"/>
                </a:cubicBezTo>
                <a:lnTo>
                  <a:pt x="21600" y="18982"/>
                </a:lnTo>
                <a:close/>
                <a:moveTo>
                  <a:pt x="18010" y="18895"/>
                </a:moveTo>
                <a:lnTo>
                  <a:pt x="18050" y="18903"/>
                </a:lnTo>
                <a:cubicBezTo>
                  <a:pt x="18127" y="18905"/>
                  <a:pt x="18202" y="18919"/>
                  <a:pt x="18276" y="18945"/>
                </a:cubicBezTo>
                <a:cubicBezTo>
                  <a:pt x="18289" y="18943"/>
                  <a:pt x="18302" y="18948"/>
                  <a:pt x="18314" y="18953"/>
                </a:cubicBezTo>
                <a:lnTo>
                  <a:pt x="18315" y="18958"/>
                </a:lnTo>
                <a:cubicBezTo>
                  <a:pt x="19052" y="19202"/>
                  <a:pt x="19651" y="20237"/>
                  <a:pt x="19871" y="21600"/>
                </a:cubicBezTo>
                <a:lnTo>
                  <a:pt x="19546" y="21600"/>
                </a:lnTo>
                <a:cubicBezTo>
                  <a:pt x="19349" y="20586"/>
                  <a:pt x="18899" y="19817"/>
                  <a:pt x="18346" y="19579"/>
                </a:cubicBezTo>
                <a:cubicBezTo>
                  <a:pt x="18428" y="20408"/>
                  <a:pt x="18669" y="21125"/>
                  <a:pt x="19008" y="21600"/>
                </a:cubicBezTo>
                <a:lnTo>
                  <a:pt x="18548" y="21600"/>
                </a:lnTo>
                <a:cubicBezTo>
                  <a:pt x="18274" y="21036"/>
                  <a:pt x="18088" y="20308"/>
                  <a:pt x="18031" y="19500"/>
                </a:cubicBezTo>
                <a:cubicBezTo>
                  <a:pt x="18030" y="19500"/>
                  <a:pt x="18030" y="19500"/>
                  <a:pt x="18030" y="19500"/>
                </a:cubicBezTo>
                <a:lnTo>
                  <a:pt x="18028" y="19468"/>
                </a:lnTo>
                <a:cubicBezTo>
                  <a:pt x="18016" y="19325"/>
                  <a:pt x="18011" y="19179"/>
                  <a:pt x="18011" y="19031"/>
                </a:cubicBezTo>
                <a:cubicBezTo>
                  <a:pt x="18008" y="19005"/>
                  <a:pt x="18007" y="18978"/>
                  <a:pt x="18007" y="18951"/>
                </a:cubicBezTo>
                <a:lnTo>
                  <a:pt x="18009" y="18897"/>
                </a:lnTo>
                <a:lnTo>
                  <a:pt x="18010" y="18897"/>
                </a:lnTo>
                <a:lnTo>
                  <a:pt x="18010" y="18895"/>
                </a:lnTo>
                <a:close/>
                <a:moveTo>
                  <a:pt x="17956" y="18895"/>
                </a:moveTo>
                <a:lnTo>
                  <a:pt x="17956" y="18897"/>
                </a:lnTo>
                <a:lnTo>
                  <a:pt x="17958" y="18897"/>
                </a:lnTo>
                <a:lnTo>
                  <a:pt x="17959" y="18951"/>
                </a:lnTo>
                <a:cubicBezTo>
                  <a:pt x="17959" y="18978"/>
                  <a:pt x="17959" y="19005"/>
                  <a:pt x="17956" y="19031"/>
                </a:cubicBezTo>
                <a:cubicBezTo>
                  <a:pt x="17956" y="19179"/>
                  <a:pt x="17950" y="19325"/>
                  <a:pt x="17938" y="19468"/>
                </a:cubicBezTo>
                <a:lnTo>
                  <a:pt x="17937" y="19500"/>
                </a:lnTo>
                <a:cubicBezTo>
                  <a:pt x="17936" y="19500"/>
                  <a:pt x="17936" y="19500"/>
                  <a:pt x="17936" y="19500"/>
                </a:cubicBezTo>
                <a:cubicBezTo>
                  <a:pt x="17878" y="20308"/>
                  <a:pt x="17692" y="21036"/>
                  <a:pt x="17418" y="21600"/>
                </a:cubicBezTo>
                <a:lnTo>
                  <a:pt x="16959" y="21600"/>
                </a:lnTo>
                <a:cubicBezTo>
                  <a:pt x="17297" y="21125"/>
                  <a:pt x="17539" y="20408"/>
                  <a:pt x="17620" y="19579"/>
                </a:cubicBezTo>
                <a:cubicBezTo>
                  <a:pt x="17067" y="19817"/>
                  <a:pt x="16617" y="20586"/>
                  <a:pt x="16420" y="21600"/>
                </a:cubicBezTo>
                <a:lnTo>
                  <a:pt x="16095" y="21600"/>
                </a:lnTo>
                <a:cubicBezTo>
                  <a:pt x="16316" y="20237"/>
                  <a:pt x="16914" y="19202"/>
                  <a:pt x="17652" y="18958"/>
                </a:cubicBezTo>
                <a:lnTo>
                  <a:pt x="17652" y="18953"/>
                </a:lnTo>
                <a:cubicBezTo>
                  <a:pt x="17664" y="18948"/>
                  <a:pt x="17677" y="18943"/>
                  <a:pt x="17690" y="18945"/>
                </a:cubicBezTo>
                <a:cubicBezTo>
                  <a:pt x="17764" y="18919"/>
                  <a:pt x="17839" y="18905"/>
                  <a:pt x="17916" y="18903"/>
                </a:cubicBezTo>
                <a:lnTo>
                  <a:pt x="17956" y="18895"/>
                </a:lnTo>
                <a:close/>
                <a:moveTo>
                  <a:pt x="14011" y="18895"/>
                </a:moveTo>
                <a:lnTo>
                  <a:pt x="14051" y="18903"/>
                </a:lnTo>
                <a:cubicBezTo>
                  <a:pt x="14128" y="18905"/>
                  <a:pt x="14203" y="18919"/>
                  <a:pt x="14277" y="18945"/>
                </a:cubicBezTo>
                <a:cubicBezTo>
                  <a:pt x="14290" y="18943"/>
                  <a:pt x="14303" y="18948"/>
                  <a:pt x="14315" y="18953"/>
                </a:cubicBezTo>
                <a:lnTo>
                  <a:pt x="14315" y="18958"/>
                </a:lnTo>
                <a:cubicBezTo>
                  <a:pt x="15053" y="19202"/>
                  <a:pt x="15651" y="20237"/>
                  <a:pt x="15872" y="21600"/>
                </a:cubicBezTo>
                <a:lnTo>
                  <a:pt x="15547" y="21600"/>
                </a:lnTo>
                <a:cubicBezTo>
                  <a:pt x="15350" y="20586"/>
                  <a:pt x="14900" y="19817"/>
                  <a:pt x="14347" y="19579"/>
                </a:cubicBezTo>
                <a:cubicBezTo>
                  <a:pt x="14428" y="20408"/>
                  <a:pt x="14670" y="21125"/>
                  <a:pt x="15008" y="21600"/>
                </a:cubicBezTo>
                <a:lnTo>
                  <a:pt x="14549" y="21600"/>
                </a:lnTo>
                <a:cubicBezTo>
                  <a:pt x="14275" y="21036"/>
                  <a:pt x="14089" y="20308"/>
                  <a:pt x="14031" y="19500"/>
                </a:cubicBezTo>
                <a:cubicBezTo>
                  <a:pt x="14031" y="19500"/>
                  <a:pt x="14031" y="19500"/>
                  <a:pt x="14030" y="19500"/>
                </a:cubicBezTo>
                <a:lnTo>
                  <a:pt x="14029" y="19468"/>
                </a:lnTo>
                <a:cubicBezTo>
                  <a:pt x="14017" y="19325"/>
                  <a:pt x="14011" y="19179"/>
                  <a:pt x="14011" y="19031"/>
                </a:cubicBezTo>
                <a:cubicBezTo>
                  <a:pt x="14008" y="19005"/>
                  <a:pt x="14008" y="18978"/>
                  <a:pt x="14008" y="18951"/>
                </a:cubicBezTo>
                <a:lnTo>
                  <a:pt x="14010" y="18897"/>
                </a:lnTo>
                <a:lnTo>
                  <a:pt x="14011" y="18897"/>
                </a:lnTo>
                <a:lnTo>
                  <a:pt x="14011" y="18895"/>
                </a:lnTo>
                <a:close/>
                <a:moveTo>
                  <a:pt x="13957" y="18895"/>
                </a:moveTo>
                <a:lnTo>
                  <a:pt x="13957" y="18897"/>
                </a:lnTo>
                <a:lnTo>
                  <a:pt x="13958" y="18897"/>
                </a:lnTo>
                <a:lnTo>
                  <a:pt x="13960" y="18951"/>
                </a:lnTo>
                <a:cubicBezTo>
                  <a:pt x="13960" y="18978"/>
                  <a:pt x="13959" y="19005"/>
                  <a:pt x="13956" y="19031"/>
                </a:cubicBezTo>
                <a:cubicBezTo>
                  <a:pt x="13956" y="19179"/>
                  <a:pt x="13951" y="19325"/>
                  <a:pt x="13939" y="19468"/>
                </a:cubicBezTo>
                <a:lnTo>
                  <a:pt x="13937" y="19500"/>
                </a:lnTo>
                <a:cubicBezTo>
                  <a:pt x="13937" y="19500"/>
                  <a:pt x="13937" y="19500"/>
                  <a:pt x="13936" y="19500"/>
                </a:cubicBezTo>
                <a:cubicBezTo>
                  <a:pt x="13879" y="20308"/>
                  <a:pt x="13693" y="21036"/>
                  <a:pt x="13419" y="21600"/>
                </a:cubicBezTo>
                <a:lnTo>
                  <a:pt x="12959" y="21600"/>
                </a:lnTo>
                <a:cubicBezTo>
                  <a:pt x="13298" y="21125"/>
                  <a:pt x="13539" y="20408"/>
                  <a:pt x="13621" y="19579"/>
                </a:cubicBezTo>
                <a:cubicBezTo>
                  <a:pt x="13068" y="19817"/>
                  <a:pt x="12618" y="20586"/>
                  <a:pt x="12421" y="21600"/>
                </a:cubicBezTo>
                <a:lnTo>
                  <a:pt x="12096" y="21600"/>
                </a:lnTo>
                <a:cubicBezTo>
                  <a:pt x="12316" y="20237"/>
                  <a:pt x="12915" y="19202"/>
                  <a:pt x="13652" y="18958"/>
                </a:cubicBezTo>
                <a:lnTo>
                  <a:pt x="13653" y="18953"/>
                </a:lnTo>
                <a:cubicBezTo>
                  <a:pt x="13665" y="18948"/>
                  <a:pt x="13678" y="18943"/>
                  <a:pt x="13691" y="18945"/>
                </a:cubicBezTo>
                <a:cubicBezTo>
                  <a:pt x="13765" y="18919"/>
                  <a:pt x="13840" y="18905"/>
                  <a:pt x="13917" y="18903"/>
                </a:cubicBezTo>
                <a:lnTo>
                  <a:pt x="13957" y="18895"/>
                </a:lnTo>
                <a:close/>
                <a:moveTo>
                  <a:pt x="10011" y="18895"/>
                </a:moveTo>
                <a:lnTo>
                  <a:pt x="10052" y="18903"/>
                </a:lnTo>
                <a:cubicBezTo>
                  <a:pt x="10128" y="18905"/>
                  <a:pt x="10204" y="18919"/>
                  <a:pt x="10277" y="18945"/>
                </a:cubicBezTo>
                <a:cubicBezTo>
                  <a:pt x="10291" y="18943"/>
                  <a:pt x="10303" y="18948"/>
                  <a:pt x="10316" y="18953"/>
                </a:cubicBezTo>
                <a:lnTo>
                  <a:pt x="10316" y="18958"/>
                </a:lnTo>
                <a:cubicBezTo>
                  <a:pt x="11054" y="19202"/>
                  <a:pt x="11652" y="20237"/>
                  <a:pt x="11873" y="21600"/>
                </a:cubicBezTo>
                <a:lnTo>
                  <a:pt x="11548" y="21600"/>
                </a:lnTo>
                <a:cubicBezTo>
                  <a:pt x="11351" y="20586"/>
                  <a:pt x="10901" y="19817"/>
                  <a:pt x="10348" y="19579"/>
                </a:cubicBezTo>
                <a:cubicBezTo>
                  <a:pt x="10429" y="20408"/>
                  <a:pt x="10671" y="21125"/>
                  <a:pt x="11009" y="21600"/>
                </a:cubicBezTo>
                <a:lnTo>
                  <a:pt x="10550" y="21600"/>
                </a:lnTo>
                <a:cubicBezTo>
                  <a:pt x="10275" y="21036"/>
                  <a:pt x="10090" y="20308"/>
                  <a:pt x="10032" y="19500"/>
                </a:cubicBezTo>
                <a:cubicBezTo>
                  <a:pt x="10032" y="19500"/>
                  <a:pt x="10031" y="19500"/>
                  <a:pt x="10031" y="19500"/>
                </a:cubicBezTo>
                <a:lnTo>
                  <a:pt x="10030" y="19468"/>
                </a:lnTo>
                <a:cubicBezTo>
                  <a:pt x="10018" y="19325"/>
                  <a:pt x="10012" y="19179"/>
                  <a:pt x="10012" y="19031"/>
                </a:cubicBezTo>
                <a:cubicBezTo>
                  <a:pt x="10009" y="19005"/>
                  <a:pt x="10009" y="18978"/>
                  <a:pt x="10009" y="18951"/>
                </a:cubicBezTo>
                <a:lnTo>
                  <a:pt x="10010" y="18897"/>
                </a:lnTo>
                <a:lnTo>
                  <a:pt x="10011" y="18897"/>
                </a:lnTo>
                <a:lnTo>
                  <a:pt x="10011" y="18895"/>
                </a:lnTo>
                <a:close/>
                <a:moveTo>
                  <a:pt x="9958" y="18895"/>
                </a:moveTo>
                <a:lnTo>
                  <a:pt x="9958" y="18897"/>
                </a:lnTo>
                <a:lnTo>
                  <a:pt x="9959" y="18897"/>
                </a:lnTo>
                <a:lnTo>
                  <a:pt x="9960" y="18951"/>
                </a:lnTo>
                <a:cubicBezTo>
                  <a:pt x="9960" y="18978"/>
                  <a:pt x="9960" y="19005"/>
                  <a:pt x="9957" y="19031"/>
                </a:cubicBezTo>
                <a:cubicBezTo>
                  <a:pt x="9957" y="19179"/>
                  <a:pt x="9951" y="19325"/>
                  <a:pt x="9939" y="19468"/>
                </a:cubicBezTo>
                <a:lnTo>
                  <a:pt x="9938" y="19500"/>
                </a:lnTo>
                <a:cubicBezTo>
                  <a:pt x="9938" y="19500"/>
                  <a:pt x="9937" y="19500"/>
                  <a:pt x="9937" y="19500"/>
                </a:cubicBezTo>
                <a:cubicBezTo>
                  <a:pt x="9879" y="20308"/>
                  <a:pt x="9694" y="21036"/>
                  <a:pt x="9419" y="21600"/>
                </a:cubicBezTo>
                <a:lnTo>
                  <a:pt x="8960" y="21600"/>
                </a:lnTo>
                <a:cubicBezTo>
                  <a:pt x="9298" y="21125"/>
                  <a:pt x="9540" y="20408"/>
                  <a:pt x="9621" y="19579"/>
                </a:cubicBezTo>
                <a:cubicBezTo>
                  <a:pt x="9068" y="19817"/>
                  <a:pt x="8619" y="20586"/>
                  <a:pt x="8421" y="21600"/>
                </a:cubicBezTo>
                <a:lnTo>
                  <a:pt x="8096" y="21600"/>
                </a:lnTo>
                <a:cubicBezTo>
                  <a:pt x="8317" y="20237"/>
                  <a:pt x="8916" y="19202"/>
                  <a:pt x="9653" y="18958"/>
                </a:cubicBezTo>
                <a:lnTo>
                  <a:pt x="9653" y="18953"/>
                </a:lnTo>
                <a:cubicBezTo>
                  <a:pt x="9666" y="18948"/>
                  <a:pt x="9679" y="18943"/>
                  <a:pt x="9692" y="18945"/>
                </a:cubicBezTo>
                <a:cubicBezTo>
                  <a:pt x="9765" y="18919"/>
                  <a:pt x="9841" y="18905"/>
                  <a:pt x="9917" y="18903"/>
                </a:cubicBezTo>
                <a:lnTo>
                  <a:pt x="9958" y="18895"/>
                </a:lnTo>
                <a:close/>
                <a:moveTo>
                  <a:pt x="6012" y="18895"/>
                </a:moveTo>
                <a:lnTo>
                  <a:pt x="6053" y="18903"/>
                </a:lnTo>
                <a:cubicBezTo>
                  <a:pt x="6129" y="18905"/>
                  <a:pt x="6204" y="18919"/>
                  <a:pt x="6278" y="18945"/>
                </a:cubicBezTo>
                <a:cubicBezTo>
                  <a:pt x="6291" y="18943"/>
                  <a:pt x="6304" y="18948"/>
                  <a:pt x="6316" y="18953"/>
                </a:cubicBezTo>
                <a:lnTo>
                  <a:pt x="6317" y="18958"/>
                </a:lnTo>
                <a:cubicBezTo>
                  <a:pt x="7054" y="19202"/>
                  <a:pt x="7653" y="20237"/>
                  <a:pt x="7873" y="21600"/>
                </a:cubicBezTo>
                <a:lnTo>
                  <a:pt x="7548" y="21600"/>
                </a:lnTo>
                <a:cubicBezTo>
                  <a:pt x="7351" y="20586"/>
                  <a:pt x="6901" y="19817"/>
                  <a:pt x="6348" y="19579"/>
                </a:cubicBezTo>
                <a:cubicBezTo>
                  <a:pt x="6430" y="20408"/>
                  <a:pt x="6671" y="21125"/>
                  <a:pt x="7010" y="21600"/>
                </a:cubicBezTo>
                <a:lnTo>
                  <a:pt x="6551" y="21600"/>
                </a:lnTo>
                <a:cubicBezTo>
                  <a:pt x="6276" y="21036"/>
                  <a:pt x="6090" y="20308"/>
                  <a:pt x="6033" y="19500"/>
                </a:cubicBezTo>
                <a:cubicBezTo>
                  <a:pt x="6032" y="19500"/>
                  <a:pt x="6032" y="19500"/>
                  <a:pt x="6032" y="19500"/>
                </a:cubicBezTo>
                <a:lnTo>
                  <a:pt x="6030" y="19468"/>
                </a:lnTo>
                <a:cubicBezTo>
                  <a:pt x="6018" y="19325"/>
                  <a:pt x="6013" y="19179"/>
                  <a:pt x="6013" y="19031"/>
                </a:cubicBezTo>
                <a:cubicBezTo>
                  <a:pt x="6010" y="19005"/>
                  <a:pt x="6010" y="18978"/>
                  <a:pt x="6010" y="18951"/>
                </a:cubicBezTo>
                <a:lnTo>
                  <a:pt x="6011" y="18897"/>
                </a:lnTo>
                <a:lnTo>
                  <a:pt x="6012" y="18897"/>
                </a:lnTo>
                <a:lnTo>
                  <a:pt x="6012" y="18895"/>
                </a:lnTo>
                <a:close/>
                <a:moveTo>
                  <a:pt x="5958" y="18895"/>
                </a:moveTo>
                <a:lnTo>
                  <a:pt x="5958" y="18897"/>
                </a:lnTo>
                <a:lnTo>
                  <a:pt x="5960" y="18897"/>
                </a:lnTo>
                <a:lnTo>
                  <a:pt x="5961" y="18951"/>
                </a:lnTo>
                <a:cubicBezTo>
                  <a:pt x="5961" y="18978"/>
                  <a:pt x="5961" y="19005"/>
                  <a:pt x="5958" y="19031"/>
                </a:cubicBezTo>
                <a:cubicBezTo>
                  <a:pt x="5958" y="19179"/>
                  <a:pt x="5952" y="19325"/>
                  <a:pt x="5940" y="19468"/>
                </a:cubicBezTo>
                <a:lnTo>
                  <a:pt x="5939" y="19500"/>
                </a:lnTo>
                <a:cubicBezTo>
                  <a:pt x="5938" y="19500"/>
                  <a:pt x="5938" y="19500"/>
                  <a:pt x="5938" y="19500"/>
                </a:cubicBezTo>
                <a:cubicBezTo>
                  <a:pt x="5880" y="20308"/>
                  <a:pt x="5694" y="21036"/>
                  <a:pt x="5420" y="21600"/>
                </a:cubicBezTo>
                <a:lnTo>
                  <a:pt x="4961" y="21600"/>
                </a:lnTo>
                <a:cubicBezTo>
                  <a:pt x="5299" y="21125"/>
                  <a:pt x="5541" y="20408"/>
                  <a:pt x="5622" y="19579"/>
                </a:cubicBezTo>
                <a:cubicBezTo>
                  <a:pt x="5069" y="19817"/>
                  <a:pt x="4619" y="20586"/>
                  <a:pt x="4422" y="21600"/>
                </a:cubicBezTo>
                <a:lnTo>
                  <a:pt x="4097" y="21600"/>
                </a:lnTo>
                <a:cubicBezTo>
                  <a:pt x="4318" y="20237"/>
                  <a:pt x="4916" y="19202"/>
                  <a:pt x="5654" y="18958"/>
                </a:cubicBezTo>
                <a:lnTo>
                  <a:pt x="5654" y="18953"/>
                </a:lnTo>
                <a:cubicBezTo>
                  <a:pt x="5667" y="18948"/>
                  <a:pt x="5679" y="18943"/>
                  <a:pt x="5692" y="18945"/>
                </a:cubicBezTo>
                <a:cubicBezTo>
                  <a:pt x="5766" y="18919"/>
                  <a:pt x="5841" y="18905"/>
                  <a:pt x="5918" y="18903"/>
                </a:cubicBezTo>
                <a:lnTo>
                  <a:pt x="5958" y="18895"/>
                </a:lnTo>
                <a:close/>
                <a:moveTo>
                  <a:pt x="2013" y="18895"/>
                </a:moveTo>
                <a:lnTo>
                  <a:pt x="2053" y="18903"/>
                </a:lnTo>
                <a:cubicBezTo>
                  <a:pt x="2130" y="18905"/>
                  <a:pt x="2205" y="18919"/>
                  <a:pt x="2279" y="18945"/>
                </a:cubicBezTo>
                <a:cubicBezTo>
                  <a:pt x="2292" y="18943"/>
                  <a:pt x="2305" y="18948"/>
                  <a:pt x="2317" y="18953"/>
                </a:cubicBezTo>
                <a:lnTo>
                  <a:pt x="2317" y="18958"/>
                </a:lnTo>
                <a:cubicBezTo>
                  <a:pt x="3055" y="19202"/>
                  <a:pt x="3654" y="20237"/>
                  <a:pt x="3874" y="21600"/>
                </a:cubicBezTo>
                <a:lnTo>
                  <a:pt x="3549" y="21600"/>
                </a:lnTo>
                <a:cubicBezTo>
                  <a:pt x="3352" y="20586"/>
                  <a:pt x="2902" y="19817"/>
                  <a:pt x="2349" y="19579"/>
                </a:cubicBezTo>
                <a:cubicBezTo>
                  <a:pt x="2431" y="20408"/>
                  <a:pt x="2672" y="21125"/>
                  <a:pt x="3010" y="21600"/>
                </a:cubicBezTo>
                <a:lnTo>
                  <a:pt x="2551" y="21600"/>
                </a:lnTo>
                <a:cubicBezTo>
                  <a:pt x="2277" y="21036"/>
                  <a:pt x="2091" y="20308"/>
                  <a:pt x="2034" y="19500"/>
                </a:cubicBezTo>
                <a:cubicBezTo>
                  <a:pt x="2033" y="19500"/>
                  <a:pt x="2033" y="19500"/>
                  <a:pt x="2032" y="19500"/>
                </a:cubicBezTo>
                <a:lnTo>
                  <a:pt x="2031" y="19468"/>
                </a:lnTo>
                <a:cubicBezTo>
                  <a:pt x="2019" y="19325"/>
                  <a:pt x="2013" y="19179"/>
                  <a:pt x="2013" y="19031"/>
                </a:cubicBezTo>
                <a:cubicBezTo>
                  <a:pt x="2010" y="19005"/>
                  <a:pt x="2010" y="18978"/>
                  <a:pt x="2010" y="18951"/>
                </a:cubicBezTo>
                <a:lnTo>
                  <a:pt x="2012" y="18897"/>
                </a:lnTo>
                <a:lnTo>
                  <a:pt x="2013" y="18897"/>
                </a:lnTo>
                <a:lnTo>
                  <a:pt x="2013" y="18895"/>
                </a:lnTo>
                <a:close/>
                <a:moveTo>
                  <a:pt x="1959" y="18895"/>
                </a:moveTo>
                <a:lnTo>
                  <a:pt x="1959" y="18897"/>
                </a:lnTo>
                <a:lnTo>
                  <a:pt x="1960" y="18897"/>
                </a:lnTo>
                <a:lnTo>
                  <a:pt x="1962" y="18951"/>
                </a:lnTo>
                <a:cubicBezTo>
                  <a:pt x="1962" y="18978"/>
                  <a:pt x="1962" y="19005"/>
                  <a:pt x="1959" y="19031"/>
                </a:cubicBezTo>
                <a:cubicBezTo>
                  <a:pt x="1959" y="19179"/>
                  <a:pt x="1953" y="19325"/>
                  <a:pt x="1941" y="19468"/>
                </a:cubicBezTo>
                <a:lnTo>
                  <a:pt x="1940" y="19500"/>
                </a:lnTo>
                <a:cubicBezTo>
                  <a:pt x="1939" y="19500"/>
                  <a:pt x="1939" y="19500"/>
                  <a:pt x="1938" y="19500"/>
                </a:cubicBezTo>
                <a:cubicBezTo>
                  <a:pt x="1881" y="20308"/>
                  <a:pt x="1695" y="21036"/>
                  <a:pt x="1421" y="21600"/>
                </a:cubicBezTo>
                <a:lnTo>
                  <a:pt x="962" y="21600"/>
                </a:lnTo>
                <a:cubicBezTo>
                  <a:pt x="1300" y="21125"/>
                  <a:pt x="1541" y="20408"/>
                  <a:pt x="1623" y="19579"/>
                </a:cubicBezTo>
                <a:cubicBezTo>
                  <a:pt x="1070" y="19817"/>
                  <a:pt x="620" y="20586"/>
                  <a:pt x="423" y="21600"/>
                </a:cubicBezTo>
                <a:lnTo>
                  <a:pt x="98" y="21600"/>
                </a:lnTo>
                <a:cubicBezTo>
                  <a:pt x="318" y="20237"/>
                  <a:pt x="917" y="19202"/>
                  <a:pt x="1655" y="18958"/>
                </a:cubicBezTo>
                <a:lnTo>
                  <a:pt x="1655" y="18953"/>
                </a:lnTo>
                <a:cubicBezTo>
                  <a:pt x="1667" y="18948"/>
                  <a:pt x="1680" y="18943"/>
                  <a:pt x="1693" y="18945"/>
                </a:cubicBezTo>
                <a:cubicBezTo>
                  <a:pt x="1767" y="18919"/>
                  <a:pt x="1842" y="18905"/>
                  <a:pt x="1919" y="18903"/>
                </a:cubicBezTo>
                <a:lnTo>
                  <a:pt x="1959" y="18895"/>
                </a:lnTo>
                <a:close/>
                <a:moveTo>
                  <a:pt x="19630" y="15614"/>
                </a:moveTo>
                <a:cubicBezTo>
                  <a:pt x="18980" y="15891"/>
                  <a:pt x="18472" y="16898"/>
                  <a:pt x="18346" y="18168"/>
                </a:cubicBezTo>
                <a:cubicBezTo>
                  <a:pt x="18997" y="17890"/>
                  <a:pt x="19504" y="16884"/>
                  <a:pt x="19630" y="15614"/>
                </a:cubicBezTo>
                <a:close/>
                <a:moveTo>
                  <a:pt x="16336" y="15614"/>
                </a:moveTo>
                <a:cubicBezTo>
                  <a:pt x="16462" y="16884"/>
                  <a:pt x="16970" y="17890"/>
                  <a:pt x="17620" y="18168"/>
                </a:cubicBezTo>
                <a:cubicBezTo>
                  <a:pt x="17494" y="16898"/>
                  <a:pt x="16986" y="15891"/>
                  <a:pt x="16336" y="15614"/>
                </a:cubicBezTo>
                <a:close/>
                <a:moveTo>
                  <a:pt x="15631" y="15614"/>
                </a:moveTo>
                <a:cubicBezTo>
                  <a:pt x="14981" y="15891"/>
                  <a:pt x="14473" y="16898"/>
                  <a:pt x="14347" y="18168"/>
                </a:cubicBezTo>
                <a:cubicBezTo>
                  <a:pt x="14997" y="17890"/>
                  <a:pt x="15505" y="16884"/>
                  <a:pt x="15631" y="15614"/>
                </a:cubicBezTo>
                <a:close/>
                <a:moveTo>
                  <a:pt x="12337" y="15614"/>
                </a:moveTo>
                <a:cubicBezTo>
                  <a:pt x="12463" y="16884"/>
                  <a:pt x="12970" y="17890"/>
                  <a:pt x="13621" y="18168"/>
                </a:cubicBezTo>
                <a:cubicBezTo>
                  <a:pt x="13495" y="16898"/>
                  <a:pt x="12987" y="15891"/>
                  <a:pt x="12337" y="15614"/>
                </a:cubicBezTo>
                <a:close/>
                <a:moveTo>
                  <a:pt x="11632" y="15614"/>
                </a:moveTo>
                <a:cubicBezTo>
                  <a:pt x="10981" y="15891"/>
                  <a:pt x="10474" y="16898"/>
                  <a:pt x="10348" y="18168"/>
                </a:cubicBezTo>
                <a:cubicBezTo>
                  <a:pt x="10998" y="17890"/>
                  <a:pt x="11506" y="16884"/>
                  <a:pt x="11632" y="15614"/>
                </a:cubicBezTo>
                <a:close/>
                <a:moveTo>
                  <a:pt x="8337" y="15614"/>
                </a:moveTo>
                <a:cubicBezTo>
                  <a:pt x="8463" y="16884"/>
                  <a:pt x="8971" y="17890"/>
                  <a:pt x="9621" y="18168"/>
                </a:cubicBezTo>
                <a:cubicBezTo>
                  <a:pt x="9496" y="16898"/>
                  <a:pt x="8988" y="15891"/>
                  <a:pt x="8337" y="15614"/>
                </a:cubicBezTo>
                <a:close/>
                <a:moveTo>
                  <a:pt x="7632" y="15614"/>
                </a:moveTo>
                <a:cubicBezTo>
                  <a:pt x="6982" y="15891"/>
                  <a:pt x="6474" y="16898"/>
                  <a:pt x="6348" y="18168"/>
                </a:cubicBezTo>
                <a:cubicBezTo>
                  <a:pt x="6999" y="17890"/>
                  <a:pt x="7507" y="16884"/>
                  <a:pt x="7632" y="15614"/>
                </a:cubicBezTo>
                <a:close/>
                <a:moveTo>
                  <a:pt x="4338" y="15614"/>
                </a:moveTo>
                <a:cubicBezTo>
                  <a:pt x="4464" y="16884"/>
                  <a:pt x="4972" y="17890"/>
                  <a:pt x="5622" y="18168"/>
                </a:cubicBezTo>
                <a:cubicBezTo>
                  <a:pt x="5496" y="16898"/>
                  <a:pt x="4989" y="15891"/>
                  <a:pt x="4338" y="15614"/>
                </a:cubicBezTo>
                <a:close/>
                <a:moveTo>
                  <a:pt x="3633" y="15614"/>
                </a:moveTo>
                <a:cubicBezTo>
                  <a:pt x="2983" y="15891"/>
                  <a:pt x="2475" y="16898"/>
                  <a:pt x="2349" y="18168"/>
                </a:cubicBezTo>
                <a:cubicBezTo>
                  <a:pt x="2999" y="17890"/>
                  <a:pt x="3507" y="16884"/>
                  <a:pt x="3633" y="15614"/>
                </a:cubicBezTo>
                <a:close/>
                <a:moveTo>
                  <a:pt x="339" y="15614"/>
                </a:moveTo>
                <a:cubicBezTo>
                  <a:pt x="465" y="16884"/>
                  <a:pt x="973" y="17890"/>
                  <a:pt x="1623" y="18168"/>
                </a:cubicBezTo>
                <a:cubicBezTo>
                  <a:pt x="1497" y="16898"/>
                  <a:pt x="989" y="15891"/>
                  <a:pt x="339" y="15614"/>
                </a:cubicBezTo>
                <a:close/>
                <a:moveTo>
                  <a:pt x="19999" y="14935"/>
                </a:moveTo>
                <a:lnTo>
                  <a:pt x="20039" y="14942"/>
                </a:lnTo>
                <a:cubicBezTo>
                  <a:pt x="20116" y="14945"/>
                  <a:pt x="20191" y="14959"/>
                  <a:pt x="20265" y="14985"/>
                </a:cubicBezTo>
                <a:cubicBezTo>
                  <a:pt x="20278" y="14983"/>
                  <a:pt x="20291" y="14987"/>
                  <a:pt x="20303" y="14992"/>
                </a:cubicBezTo>
                <a:lnTo>
                  <a:pt x="20304" y="14998"/>
                </a:lnTo>
                <a:cubicBezTo>
                  <a:pt x="20834" y="15172"/>
                  <a:pt x="21292" y="15751"/>
                  <a:pt x="21590" y="16565"/>
                </a:cubicBezTo>
                <a:lnTo>
                  <a:pt x="21600" y="16597"/>
                </a:lnTo>
                <a:lnTo>
                  <a:pt x="21600" y="18029"/>
                </a:lnTo>
                <a:lnTo>
                  <a:pt x="21555" y="17705"/>
                </a:lnTo>
                <a:cubicBezTo>
                  <a:pt x="21364" y="16657"/>
                  <a:pt x="20904" y="15856"/>
                  <a:pt x="20335" y="15614"/>
                </a:cubicBezTo>
                <a:cubicBezTo>
                  <a:pt x="20445" y="16725"/>
                  <a:pt x="20848" y="17635"/>
                  <a:pt x="21383" y="18030"/>
                </a:cubicBezTo>
                <a:lnTo>
                  <a:pt x="21600" y="18156"/>
                </a:lnTo>
                <a:lnTo>
                  <a:pt x="21600" y="18759"/>
                </a:lnTo>
                <a:lnTo>
                  <a:pt x="21342" y="18632"/>
                </a:lnTo>
                <a:cubicBezTo>
                  <a:pt x="20645" y="18171"/>
                  <a:pt x="20124" y="16983"/>
                  <a:pt x="20020" y="15535"/>
                </a:cubicBezTo>
                <a:cubicBezTo>
                  <a:pt x="20019" y="15535"/>
                  <a:pt x="20019" y="15535"/>
                  <a:pt x="20019" y="15535"/>
                </a:cubicBezTo>
                <a:lnTo>
                  <a:pt x="20017" y="15504"/>
                </a:lnTo>
                <a:cubicBezTo>
                  <a:pt x="20005" y="15362"/>
                  <a:pt x="20000" y="15217"/>
                  <a:pt x="20000" y="15070"/>
                </a:cubicBezTo>
                <a:cubicBezTo>
                  <a:pt x="19997" y="15044"/>
                  <a:pt x="19996" y="15017"/>
                  <a:pt x="19996" y="14991"/>
                </a:cubicBezTo>
                <a:lnTo>
                  <a:pt x="19998" y="14937"/>
                </a:lnTo>
                <a:lnTo>
                  <a:pt x="19999" y="14937"/>
                </a:lnTo>
                <a:lnTo>
                  <a:pt x="19999" y="14935"/>
                </a:lnTo>
                <a:close/>
                <a:moveTo>
                  <a:pt x="19967" y="14935"/>
                </a:moveTo>
                <a:lnTo>
                  <a:pt x="19967" y="14937"/>
                </a:lnTo>
                <a:lnTo>
                  <a:pt x="19968" y="14937"/>
                </a:lnTo>
                <a:lnTo>
                  <a:pt x="19969" y="14991"/>
                </a:lnTo>
                <a:cubicBezTo>
                  <a:pt x="19969" y="15017"/>
                  <a:pt x="19969" y="15044"/>
                  <a:pt x="19966" y="15070"/>
                </a:cubicBezTo>
                <a:cubicBezTo>
                  <a:pt x="19966" y="15217"/>
                  <a:pt x="19960" y="15362"/>
                  <a:pt x="19948" y="15504"/>
                </a:cubicBezTo>
                <a:lnTo>
                  <a:pt x="19947" y="15535"/>
                </a:lnTo>
                <a:cubicBezTo>
                  <a:pt x="19947" y="15535"/>
                  <a:pt x="19946" y="15535"/>
                  <a:pt x="19946" y="15535"/>
                </a:cubicBezTo>
                <a:cubicBezTo>
                  <a:pt x="19827" y="17189"/>
                  <a:pt x="19163" y="18505"/>
                  <a:pt x="18315" y="18784"/>
                </a:cubicBezTo>
                <a:lnTo>
                  <a:pt x="18314" y="18789"/>
                </a:lnTo>
                <a:cubicBezTo>
                  <a:pt x="18302" y="18794"/>
                  <a:pt x="18289" y="18798"/>
                  <a:pt x="18276" y="18796"/>
                </a:cubicBezTo>
                <a:cubicBezTo>
                  <a:pt x="18202" y="18822"/>
                  <a:pt x="18127" y="18836"/>
                  <a:pt x="18050" y="18839"/>
                </a:cubicBezTo>
                <a:lnTo>
                  <a:pt x="18010" y="18846"/>
                </a:lnTo>
                <a:lnTo>
                  <a:pt x="18010" y="18844"/>
                </a:lnTo>
                <a:lnTo>
                  <a:pt x="18009" y="18844"/>
                </a:lnTo>
                <a:cubicBezTo>
                  <a:pt x="18007" y="18827"/>
                  <a:pt x="18007" y="18809"/>
                  <a:pt x="18007" y="18791"/>
                </a:cubicBezTo>
                <a:cubicBezTo>
                  <a:pt x="18007" y="18764"/>
                  <a:pt x="18008" y="18737"/>
                  <a:pt x="18011" y="18711"/>
                </a:cubicBezTo>
                <a:cubicBezTo>
                  <a:pt x="18011" y="18564"/>
                  <a:pt x="18016" y="18419"/>
                  <a:pt x="18028" y="18278"/>
                </a:cubicBezTo>
                <a:lnTo>
                  <a:pt x="18030" y="18246"/>
                </a:lnTo>
                <a:cubicBezTo>
                  <a:pt x="18030" y="18246"/>
                  <a:pt x="18030" y="18246"/>
                  <a:pt x="18031" y="18246"/>
                </a:cubicBezTo>
                <a:cubicBezTo>
                  <a:pt x="18150" y="16592"/>
                  <a:pt x="18814" y="15276"/>
                  <a:pt x="19662" y="14998"/>
                </a:cubicBezTo>
                <a:lnTo>
                  <a:pt x="19662" y="14992"/>
                </a:lnTo>
                <a:cubicBezTo>
                  <a:pt x="19675" y="14987"/>
                  <a:pt x="19687" y="14983"/>
                  <a:pt x="19700" y="14985"/>
                </a:cubicBezTo>
                <a:cubicBezTo>
                  <a:pt x="19774" y="14959"/>
                  <a:pt x="19850" y="14945"/>
                  <a:pt x="19926" y="14942"/>
                </a:cubicBezTo>
                <a:lnTo>
                  <a:pt x="19967" y="14935"/>
                </a:lnTo>
                <a:close/>
                <a:moveTo>
                  <a:pt x="16000" y="14935"/>
                </a:moveTo>
                <a:lnTo>
                  <a:pt x="16040" y="14942"/>
                </a:lnTo>
                <a:cubicBezTo>
                  <a:pt x="16117" y="14945"/>
                  <a:pt x="16192" y="14959"/>
                  <a:pt x="16266" y="14985"/>
                </a:cubicBezTo>
                <a:cubicBezTo>
                  <a:pt x="16279" y="14983"/>
                  <a:pt x="16292" y="14987"/>
                  <a:pt x="16304" y="14992"/>
                </a:cubicBezTo>
                <a:lnTo>
                  <a:pt x="16304" y="14998"/>
                </a:lnTo>
                <a:cubicBezTo>
                  <a:pt x="17153" y="15276"/>
                  <a:pt x="17817" y="16592"/>
                  <a:pt x="17936" y="18246"/>
                </a:cubicBezTo>
                <a:cubicBezTo>
                  <a:pt x="17936" y="18246"/>
                  <a:pt x="17936" y="18246"/>
                  <a:pt x="17937" y="18246"/>
                </a:cubicBezTo>
                <a:lnTo>
                  <a:pt x="17938" y="18278"/>
                </a:lnTo>
                <a:cubicBezTo>
                  <a:pt x="17950" y="18419"/>
                  <a:pt x="17956" y="18564"/>
                  <a:pt x="17956" y="18711"/>
                </a:cubicBezTo>
                <a:cubicBezTo>
                  <a:pt x="17959" y="18737"/>
                  <a:pt x="17959" y="18764"/>
                  <a:pt x="17959" y="18791"/>
                </a:cubicBezTo>
                <a:cubicBezTo>
                  <a:pt x="17959" y="18809"/>
                  <a:pt x="17959" y="18827"/>
                  <a:pt x="17958" y="18844"/>
                </a:cubicBezTo>
                <a:lnTo>
                  <a:pt x="17956" y="18844"/>
                </a:lnTo>
                <a:lnTo>
                  <a:pt x="17956" y="18846"/>
                </a:lnTo>
                <a:lnTo>
                  <a:pt x="17916" y="18839"/>
                </a:lnTo>
                <a:cubicBezTo>
                  <a:pt x="17839" y="18836"/>
                  <a:pt x="17764" y="18822"/>
                  <a:pt x="17690" y="18796"/>
                </a:cubicBezTo>
                <a:cubicBezTo>
                  <a:pt x="17677" y="18798"/>
                  <a:pt x="17664" y="18794"/>
                  <a:pt x="17652" y="18789"/>
                </a:cubicBezTo>
                <a:lnTo>
                  <a:pt x="17652" y="18784"/>
                </a:lnTo>
                <a:cubicBezTo>
                  <a:pt x="16804" y="18505"/>
                  <a:pt x="16139" y="17189"/>
                  <a:pt x="16021" y="15535"/>
                </a:cubicBezTo>
                <a:cubicBezTo>
                  <a:pt x="16020" y="15535"/>
                  <a:pt x="16020" y="15535"/>
                  <a:pt x="16019" y="15535"/>
                </a:cubicBezTo>
                <a:lnTo>
                  <a:pt x="16018" y="15504"/>
                </a:lnTo>
                <a:cubicBezTo>
                  <a:pt x="16006" y="15362"/>
                  <a:pt x="16000" y="15217"/>
                  <a:pt x="16000" y="15070"/>
                </a:cubicBezTo>
                <a:cubicBezTo>
                  <a:pt x="15997" y="15044"/>
                  <a:pt x="15997" y="15017"/>
                  <a:pt x="15997" y="14991"/>
                </a:cubicBezTo>
                <a:lnTo>
                  <a:pt x="15999" y="14937"/>
                </a:lnTo>
                <a:lnTo>
                  <a:pt x="16000" y="14937"/>
                </a:lnTo>
                <a:lnTo>
                  <a:pt x="16000" y="14935"/>
                </a:lnTo>
                <a:close/>
                <a:moveTo>
                  <a:pt x="15967" y="14935"/>
                </a:moveTo>
                <a:lnTo>
                  <a:pt x="15967" y="14937"/>
                </a:lnTo>
                <a:lnTo>
                  <a:pt x="15968" y="14937"/>
                </a:lnTo>
                <a:lnTo>
                  <a:pt x="15970" y="14991"/>
                </a:lnTo>
                <a:cubicBezTo>
                  <a:pt x="15970" y="15017"/>
                  <a:pt x="15970" y="15044"/>
                  <a:pt x="15967" y="15070"/>
                </a:cubicBezTo>
                <a:cubicBezTo>
                  <a:pt x="15967" y="15217"/>
                  <a:pt x="15961" y="15362"/>
                  <a:pt x="15949" y="15504"/>
                </a:cubicBezTo>
                <a:lnTo>
                  <a:pt x="15948" y="15535"/>
                </a:lnTo>
                <a:cubicBezTo>
                  <a:pt x="15947" y="15535"/>
                  <a:pt x="15947" y="15535"/>
                  <a:pt x="15947" y="15535"/>
                </a:cubicBezTo>
                <a:cubicBezTo>
                  <a:pt x="15828" y="17189"/>
                  <a:pt x="15163" y="18505"/>
                  <a:pt x="14315" y="18784"/>
                </a:cubicBezTo>
                <a:lnTo>
                  <a:pt x="14315" y="18789"/>
                </a:lnTo>
                <a:cubicBezTo>
                  <a:pt x="14303" y="18794"/>
                  <a:pt x="14290" y="18798"/>
                  <a:pt x="14277" y="18796"/>
                </a:cubicBezTo>
                <a:cubicBezTo>
                  <a:pt x="14203" y="18822"/>
                  <a:pt x="14128" y="18836"/>
                  <a:pt x="14051" y="18839"/>
                </a:cubicBezTo>
                <a:lnTo>
                  <a:pt x="14011" y="18846"/>
                </a:lnTo>
                <a:lnTo>
                  <a:pt x="14011" y="18844"/>
                </a:lnTo>
                <a:lnTo>
                  <a:pt x="14010" y="18844"/>
                </a:lnTo>
                <a:cubicBezTo>
                  <a:pt x="14008" y="18827"/>
                  <a:pt x="14008" y="18809"/>
                  <a:pt x="14008" y="18791"/>
                </a:cubicBezTo>
                <a:cubicBezTo>
                  <a:pt x="14008" y="18764"/>
                  <a:pt x="14008" y="18737"/>
                  <a:pt x="14011" y="18711"/>
                </a:cubicBezTo>
                <a:cubicBezTo>
                  <a:pt x="14011" y="18564"/>
                  <a:pt x="14017" y="18419"/>
                  <a:pt x="14029" y="18278"/>
                </a:cubicBezTo>
                <a:lnTo>
                  <a:pt x="14030" y="18246"/>
                </a:lnTo>
                <a:cubicBezTo>
                  <a:pt x="14031" y="18246"/>
                  <a:pt x="14031" y="18246"/>
                  <a:pt x="14031" y="18246"/>
                </a:cubicBezTo>
                <a:cubicBezTo>
                  <a:pt x="14150" y="16592"/>
                  <a:pt x="14814" y="15276"/>
                  <a:pt x="15663" y="14998"/>
                </a:cubicBezTo>
                <a:lnTo>
                  <a:pt x="15663" y="14992"/>
                </a:lnTo>
                <a:cubicBezTo>
                  <a:pt x="15675" y="14987"/>
                  <a:pt x="15688" y="14983"/>
                  <a:pt x="15701" y="14985"/>
                </a:cubicBezTo>
                <a:cubicBezTo>
                  <a:pt x="15775" y="14959"/>
                  <a:pt x="15850" y="14945"/>
                  <a:pt x="15927" y="14942"/>
                </a:cubicBezTo>
                <a:lnTo>
                  <a:pt x="15967" y="14935"/>
                </a:lnTo>
                <a:close/>
                <a:moveTo>
                  <a:pt x="12001" y="14935"/>
                </a:moveTo>
                <a:lnTo>
                  <a:pt x="12041" y="14942"/>
                </a:lnTo>
                <a:cubicBezTo>
                  <a:pt x="12117" y="14945"/>
                  <a:pt x="12193" y="14959"/>
                  <a:pt x="12267" y="14985"/>
                </a:cubicBezTo>
                <a:cubicBezTo>
                  <a:pt x="12280" y="14983"/>
                  <a:pt x="12292" y="14987"/>
                  <a:pt x="12305" y="14992"/>
                </a:cubicBezTo>
                <a:lnTo>
                  <a:pt x="12305" y="14998"/>
                </a:lnTo>
                <a:cubicBezTo>
                  <a:pt x="13153" y="15276"/>
                  <a:pt x="13817" y="16592"/>
                  <a:pt x="13936" y="18246"/>
                </a:cubicBezTo>
                <a:cubicBezTo>
                  <a:pt x="13937" y="18246"/>
                  <a:pt x="13937" y="18246"/>
                  <a:pt x="13937" y="18246"/>
                </a:cubicBezTo>
                <a:lnTo>
                  <a:pt x="13939" y="18278"/>
                </a:lnTo>
                <a:cubicBezTo>
                  <a:pt x="13951" y="18419"/>
                  <a:pt x="13956" y="18564"/>
                  <a:pt x="13956" y="18711"/>
                </a:cubicBezTo>
                <a:cubicBezTo>
                  <a:pt x="13959" y="18737"/>
                  <a:pt x="13960" y="18764"/>
                  <a:pt x="13960" y="18791"/>
                </a:cubicBezTo>
                <a:cubicBezTo>
                  <a:pt x="13960" y="18809"/>
                  <a:pt x="13960" y="18827"/>
                  <a:pt x="13958" y="18844"/>
                </a:cubicBezTo>
                <a:lnTo>
                  <a:pt x="13957" y="18844"/>
                </a:lnTo>
                <a:lnTo>
                  <a:pt x="13957" y="18846"/>
                </a:lnTo>
                <a:lnTo>
                  <a:pt x="13917" y="18839"/>
                </a:lnTo>
                <a:cubicBezTo>
                  <a:pt x="13840" y="18836"/>
                  <a:pt x="13765" y="18822"/>
                  <a:pt x="13691" y="18796"/>
                </a:cubicBezTo>
                <a:cubicBezTo>
                  <a:pt x="13678" y="18798"/>
                  <a:pt x="13665" y="18794"/>
                  <a:pt x="13653" y="18789"/>
                </a:cubicBezTo>
                <a:lnTo>
                  <a:pt x="13652" y="18784"/>
                </a:lnTo>
                <a:cubicBezTo>
                  <a:pt x="12804" y="18505"/>
                  <a:pt x="12140" y="17189"/>
                  <a:pt x="12021" y="15535"/>
                </a:cubicBezTo>
                <a:cubicBezTo>
                  <a:pt x="12021" y="15535"/>
                  <a:pt x="12020" y="15535"/>
                  <a:pt x="12020" y="15535"/>
                </a:cubicBezTo>
                <a:lnTo>
                  <a:pt x="12019" y="15504"/>
                </a:lnTo>
                <a:cubicBezTo>
                  <a:pt x="12007" y="15362"/>
                  <a:pt x="12001" y="15217"/>
                  <a:pt x="12001" y="15070"/>
                </a:cubicBezTo>
                <a:cubicBezTo>
                  <a:pt x="11998" y="15044"/>
                  <a:pt x="11998" y="15017"/>
                  <a:pt x="11998" y="14991"/>
                </a:cubicBezTo>
                <a:lnTo>
                  <a:pt x="11999" y="14937"/>
                </a:lnTo>
                <a:lnTo>
                  <a:pt x="12000" y="14937"/>
                </a:lnTo>
                <a:lnTo>
                  <a:pt x="12001" y="14935"/>
                </a:lnTo>
                <a:close/>
                <a:moveTo>
                  <a:pt x="11968" y="14935"/>
                </a:moveTo>
                <a:lnTo>
                  <a:pt x="11968" y="14937"/>
                </a:lnTo>
                <a:lnTo>
                  <a:pt x="11969" y="14937"/>
                </a:lnTo>
                <a:lnTo>
                  <a:pt x="11971" y="14991"/>
                </a:lnTo>
                <a:cubicBezTo>
                  <a:pt x="11971" y="15017"/>
                  <a:pt x="11970" y="15044"/>
                  <a:pt x="11967" y="15070"/>
                </a:cubicBezTo>
                <a:cubicBezTo>
                  <a:pt x="11967" y="15217"/>
                  <a:pt x="11962" y="15362"/>
                  <a:pt x="11950" y="15504"/>
                </a:cubicBezTo>
                <a:lnTo>
                  <a:pt x="11948" y="15535"/>
                </a:lnTo>
                <a:cubicBezTo>
                  <a:pt x="11948" y="15535"/>
                  <a:pt x="11948" y="15535"/>
                  <a:pt x="11947" y="15535"/>
                </a:cubicBezTo>
                <a:cubicBezTo>
                  <a:pt x="11828" y="17189"/>
                  <a:pt x="11164" y="18505"/>
                  <a:pt x="10316" y="18784"/>
                </a:cubicBezTo>
                <a:lnTo>
                  <a:pt x="10316" y="18789"/>
                </a:lnTo>
                <a:cubicBezTo>
                  <a:pt x="10303" y="18794"/>
                  <a:pt x="10291" y="18798"/>
                  <a:pt x="10277" y="18796"/>
                </a:cubicBezTo>
                <a:cubicBezTo>
                  <a:pt x="10204" y="18822"/>
                  <a:pt x="10128" y="18836"/>
                  <a:pt x="10052" y="18839"/>
                </a:cubicBezTo>
                <a:lnTo>
                  <a:pt x="10011" y="18846"/>
                </a:lnTo>
                <a:lnTo>
                  <a:pt x="10011" y="18844"/>
                </a:lnTo>
                <a:lnTo>
                  <a:pt x="10010" y="18844"/>
                </a:lnTo>
                <a:cubicBezTo>
                  <a:pt x="10009" y="18827"/>
                  <a:pt x="10009" y="18809"/>
                  <a:pt x="10009" y="18791"/>
                </a:cubicBezTo>
                <a:cubicBezTo>
                  <a:pt x="10009" y="18764"/>
                  <a:pt x="10009" y="18737"/>
                  <a:pt x="10012" y="18711"/>
                </a:cubicBezTo>
                <a:cubicBezTo>
                  <a:pt x="10012" y="18564"/>
                  <a:pt x="10018" y="18419"/>
                  <a:pt x="10030" y="18278"/>
                </a:cubicBezTo>
                <a:lnTo>
                  <a:pt x="10031" y="18246"/>
                </a:lnTo>
                <a:cubicBezTo>
                  <a:pt x="10031" y="18246"/>
                  <a:pt x="10032" y="18246"/>
                  <a:pt x="10032" y="18246"/>
                </a:cubicBezTo>
                <a:cubicBezTo>
                  <a:pt x="10151" y="16592"/>
                  <a:pt x="10815" y="15276"/>
                  <a:pt x="11663" y="14998"/>
                </a:cubicBezTo>
                <a:lnTo>
                  <a:pt x="11664" y="14992"/>
                </a:lnTo>
                <a:cubicBezTo>
                  <a:pt x="11676" y="14987"/>
                  <a:pt x="11689" y="14983"/>
                  <a:pt x="11702" y="14985"/>
                </a:cubicBezTo>
                <a:cubicBezTo>
                  <a:pt x="11776" y="14959"/>
                  <a:pt x="11851" y="14945"/>
                  <a:pt x="11928" y="14942"/>
                </a:cubicBezTo>
                <a:lnTo>
                  <a:pt x="11968" y="14935"/>
                </a:lnTo>
                <a:close/>
                <a:moveTo>
                  <a:pt x="8001" y="14935"/>
                </a:moveTo>
                <a:lnTo>
                  <a:pt x="8042" y="14942"/>
                </a:lnTo>
                <a:cubicBezTo>
                  <a:pt x="8118" y="14945"/>
                  <a:pt x="8194" y="14959"/>
                  <a:pt x="8267" y="14985"/>
                </a:cubicBezTo>
                <a:cubicBezTo>
                  <a:pt x="8280" y="14983"/>
                  <a:pt x="8293" y="14987"/>
                  <a:pt x="8306" y="14992"/>
                </a:cubicBezTo>
                <a:lnTo>
                  <a:pt x="8306" y="14998"/>
                </a:lnTo>
                <a:cubicBezTo>
                  <a:pt x="9154" y="15276"/>
                  <a:pt x="9818" y="16592"/>
                  <a:pt x="9937" y="18246"/>
                </a:cubicBezTo>
                <a:cubicBezTo>
                  <a:pt x="9937" y="18246"/>
                  <a:pt x="9938" y="18246"/>
                  <a:pt x="9938" y="18246"/>
                </a:cubicBezTo>
                <a:lnTo>
                  <a:pt x="9939" y="18278"/>
                </a:lnTo>
                <a:cubicBezTo>
                  <a:pt x="9951" y="18419"/>
                  <a:pt x="9957" y="18564"/>
                  <a:pt x="9957" y="18711"/>
                </a:cubicBezTo>
                <a:cubicBezTo>
                  <a:pt x="9960" y="18737"/>
                  <a:pt x="9960" y="18764"/>
                  <a:pt x="9960" y="18791"/>
                </a:cubicBezTo>
                <a:cubicBezTo>
                  <a:pt x="9960" y="18809"/>
                  <a:pt x="9960" y="18827"/>
                  <a:pt x="9959" y="18844"/>
                </a:cubicBezTo>
                <a:lnTo>
                  <a:pt x="9958" y="18844"/>
                </a:lnTo>
                <a:lnTo>
                  <a:pt x="9958" y="18846"/>
                </a:lnTo>
                <a:lnTo>
                  <a:pt x="9917" y="18839"/>
                </a:lnTo>
                <a:cubicBezTo>
                  <a:pt x="9841" y="18836"/>
                  <a:pt x="9765" y="18822"/>
                  <a:pt x="9692" y="18796"/>
                </a:cubicBezTo>
                <a:cubicBezTo>
                  <a:pt x="9679" y="18798"/>
                  <a:pt x="9666" y="18794"/>
                  <a:pt x="9653" y="18789"/>
                </a:cubicBezTo>
                <a:lnTo>
                  <a:pt x="9653" y="18784"/>
                </a:lnTo>
                <a:cubicBezTo>
                  <a:pt x="8805" y="18505"/>
                  <a:pt x="8141" y="17189"/>
                  <a:pt x="8022" y="15535"/>
                </a:cubicBezTo>
                <a:cubicBezTo>
                  <a:pt x="8022" y="15535"/>
                  <a:pt x="8021" y="15535"/>
                  <a:pt x="8021" y="15535"/>
                </a:cubicBezTo>
                <a:lnTo>
                  <a:pt x="8019" y="15504"/>
                </a:lnTo>
                <a:cubicBezTo>
                  <a:pt x="8008" y="15362"/>
                  <a:pt x="8002" y="15217"/>
                  <a:pt x="8002" y="15070"/>
                </a:cubicBezTo>
                <a:cubicBezTo>
                  <a:pt x="7999" y="15044"/>
                  <a:pt x="7999" y="15017"/>
                  <a:pt x="7999" y="14991"/>
                </a:cubicBezTo>
                <a:lnTo>
                  <a:pt x="8000" y="14937"/>
                </a:lnTo>
                <a:lnTo>
                  <a:pt x="8001" y="14937"/>
                </a:lnTo>
                <a:lnTo>
                  <a:pt x="8001" y="14935"/>
                </a:lnTo>
                <a:close/>
                <a:moveTo>
                  <a:pt x="7969" y="14935"/>
                </a:moveTo>
                <a:lnTo>
                  <a:pt x="7969" y="14937"/>
                </a:lnTo>
                <a:lnTo>
                  <a:pt x="7970" y="14937"/>
                </a:lnTo>
                <a:lnTo>
                  <a:pt x="7971" y="14991"/>
                </a:lnTo>
                <a:cubicBezTo>
                  <a:pt x="7971" y="15017"/>
                  <a:pt x="7971" y="15044"/>
                  <a:pt x="7968" y="15070"/>
                </a:cubicBezTo>
                <a:cubicBezTo>
                  <a:pt x="7968" y="15217"/>
                  <a:pt x="7962" y="15362"/>
                  <a:pt x="7950" y="15504"/>
                </a:cubicBezTo>
                <a:lnTo>
                  <a:pt x="7949" y="15535"/>
                </a:lnTo>
                <a:cubicBezTo>
                  <a:pt x="7949" y="15535"/>
                  <a:pt x="7948" y="15535"/>
                  <a:pt x="7948" y="15535"/>
                </a:cubicBezTo>
                <a:cubicBezTo>
                  <a:pt x="7829" y="17189"/>
                  <a:pt x="7165" y="18505"/>
                  <a:pt x="6317" y="18784"/>
                </a:cubicBezTo>
                <a:lnTo>
                  <a:pt x="6316" y="18789"/>
                </a:lnTo>
                <a:cubicBezTo>
                  <a:pt x="6304" y="18794"/>
                  <a:pt x="6291" y="18798"/>
                  <a:pt x="6278" y="18796"/>
                </a:cubicBezTo>
                <a:cubicBezTo>
                  <a:pt x="6204" y="18822"/>
                  <a:pt x="6129" y="18836"/>
                  <a:pt x="6053" y="18839"/>
                </a:cubicBezTo>
                <a:lnTo>
                  <a:pt x="6012" y="18846"/>
                </a:lnTo>
                <a:lnTo>
                  <a:pt x="6012" y="18844"/>
                </a:lnTo>
                <a:lnTo>
                  <a:pt x="6011" y="18844"/>
                </a:lnTo>
                <a:cubicBezTo>
                  <a:pt x="6010" y="18827"/>
                  <a:pt x="6010" y="18809"/>
                  <a:pt x="6010" y="18791"/>
                </a:cubicBezTo>
                <a:cubicBezTo>
                  <a:pt x="6010" y="18764"/>
                  <a:pt x="6010" y="18737"/>
                  <a:pt x="6013" y="18711"/>
                </a:cubicBezTo>
                <a:cubicBezTo>
                  <a:pt x="6013" y="18564"/>
                  <a:pt x="6018" y="18419"/>
                  <a:pt x="6030" y="18278"/>
                </a:cubicBezTo>
                <a:lnTo>
                  <a:pt x="6032" y="18246"/>
                </a:lnTo>
                <a:cubicBezTo>
                  <a:pt x="6032" y="18246"/>
                  <a:pt x="6032" y="18246"/>
                  <a:pt x="6033" y="18246"/>
                </a:cubicBezTo>
                <a:cubicBezTo>
                  <a:pt x="6152" y="16592"/>
                  <a:pt x="6816" y="15276"/>
                  <a:pt x="7664" y="14998"/>
                </a:cubicBezTo>
                <a:lnTo>
                  <a:pt x="7664" y="14992"/>
                </a:lnTo>
                <a:cubicBezTo>
                  <a:pt x="7677" y="14987"/>
                  <a:pt x="7689" y="14983"/>
                  <a:pt x="7703" y="14985"/>
                </a:cubicBezTo>
                <a:cubicBezTo>
                  <a:pt x="7776" y="14959"/>
                  <a:pt x="7852" y="14945"/>
                  <a:pt x="7928" y="14942"/>
                </a:cubicBezTo>
                <a:lnTo>
                  <a:pt x="7969" y="14935"/>
                </a:lnTo>
                <a:close/>
                <a:moveTo>
                  <a:pt x="4002" y="14935"/>
                </a:moveTo>
                <a:lnTo>
                  <a:pt x="4042" y="14942"/>
                </a:lnTo>
                <a:cubicBezTo>
                  <a:pt x="4119" y="14945"/>
                  <a:pt x="4194" y="14959"/>
                  <a:pt x="4268" y="14985"/>
                </a:cubicBezTo>
                <a:cubicBezTo>
                  <a:pt x="4281" y="14983"/>
                  <a:pt x="4294" y="14987"/>
                  <a:pt x="4306" y="14992"/>
                </a:cubicBezTo>
                <a:lnTo>
                  <a:pt x="4307" y="14998"/>
                </a:lnTo>
                <a:cubicBezTo>
                  <a:pt x="5155" y="15276"/>
                  <a:pt x="5819" y="16592"/>
                  <a:pt x="5938" y="18246"/>
                </a:cubicBezTo>
                <a:cubicBezTo>
                  <a:pt x="5938" y="18246"/>
                  <a:pt x="5938" y="18246"/>
                  <a:pt x="5939" y="18246"/>
                </a:cubicBezTo>
                <a:lnTo>
                  <a:pt x="5940" y="18278"/>
                </a:lnTo>
                <a:cubicBezTo>
                  <a:pt x="5952" y="18419"/>
                  <a:pt x="5958" y="18564"/>
                  <a:pt x="5958" y="18711"/>
                </a:cubicBezTo>
                <a:cubicBezTo>
                  <a:pt x="5961" y="18737"/>
                  <a:pt x="5961" y="18764"/>
                  <a:pt x="5961" y="18791"/>
                </a:cubicBezTo>
                <a:cubicBezTo>
                  <a:pt x="5961" y="18809"/>
                  <a:pt x="5961" y="18827"/>
                  <a:pt x="5960" y="18844"/>
                </a:cubicBezTo>
                <a:lnTo>
                  <a:pt x="5958" y="18844"/>
                </a:lnTo>
                <a:lnTo>
                  <a:pt x="5958" y="18846"/>
                </a:lnTo>
                <a:lnTo>
                  <a:pt x="5918" y="18839"/>
                </a:lnTo>
                <a:cubicBezTo>
                  <a:pt x="5841" y="18836"/>
                  <a:pt x="5766" y="18822"/>
                  <a:pt x="5692" y="18796"/>
                </a:cubicBezTo>
                <a:cubicBezTo>
                  <a:pt x="5679" y="18798"/>
                  <a:pt x="5667" y="18794"/>
                  <a:pt x="5654" y="18789"/>
                </a:cubicBezTo>
                <a:lnTo>
                  <a:pt x="5654" y="18784"/>
                </a:lnTo>
                <a:cubicBezTo>
                  <a:pt x="4806" y="18505"/>
                  <a:pt x="4141" y="17189"/>
                  <a:pt x="4023" y="15535"/>
                </a:cubicBezTo>
                <a:cubicBezTo>
                  <a:pt x="4022" y="15535"/>
                  <a:pt x="4022" y="15535"/>
                  <a:pt x="4021" y="15535"/>
                </a:cubicBezTo>
                <a:lnTo>
                  <a:pt x="4020" y="15504"/>
                </a:lnTo>
                <a:cubicBezTo>
                  <a:pt x="4008" y="15362"/>
                  <a:pt x="4002" y="15217"/>
                  <a:pt x="4003" y="15070"/>
                </a:cubicBezTo>
                <a:cubicBezTo>
                  <a:pt x="3999" y="15044"/>
                  <a:pt x="3999" y="15017"/>
                  <a:pt x="3999" y="14991"/>
                </a:cubicBezTo>
                <a:lnTo>
                  <a:pt x="4001" y="14937"/>
                </a:lnTo>
                <a:lnTo>
                  <a:pt x="4002" y="14937"/>
                </a:lnTo>
                <a:lnTo>
                  <a:pt x="4002" y="14935"/>
                </a:lnTo>
                <a:close/>
                <a:moveTo>
                  <a:pt x="3969" y="14935"/>
                </a:moveTo>
                <a:lnTo>
                  <a:pt x="3969" y="14937"/>
                </a:lnTo>
                <a:lnTo>
                  <a:pt x="3971" y="14937"/>
                </a:lnTo>
                <a:lnTo>
                  <a:pt x="3972" y="14991"/>
                </a:lnTo>
                <a:cubicBezTo>
                  <a:pt x="3972" y="15017"/>
                  <a:pt x="3972" y="15044"/>
                  <a:pt x="3969" y="15070"/>
                </a:cubicBezTo>
                <a:cubicBezTo>
                  <a:pt x="3969" y="15217"/>
                  <a:pt x="3963" y="15362"/>
                  <a:pt x="3951" y="15504"/>
                </a:cubicBezTo>
                <a:lnTo>
                  <a:pt x="3950" y="15535"/>
                </a:lnTo>
                <a:cubicBezTo>
                  <a:pt x="3949" y="15535"/>
                  <a:pt x="3949" y="15535"/>
                  <a:pt x="3949" y="15535"/>
                </a:cubicBezTo>
                <a:cubicBezTo>
                  <a:pt x="3830" y="17189"/>
                  <a:pt x="3166" y="18505"/>
                  <a:pt x="2317" y="18784"/>
                </a:cubicBezTo>
                <a:lnTo>
                  <a:pt x="2317" y="18789"/>
                </a:lnTo>
                <a:cubicBezTo>
                  <a:pt x="2305" y="18794"/>
                  <a:pt x="2292" y="18798"/>
                  <a:pt x="2279" y="18796"/>
                </a:cubicBezTo>
                <a:cubicBezTo>
                  <a:pt x="2205" y="18822"/>
                  <a:pt x="2130" y="18836"/>
                  <a:pt x="2053" y="18839"/>
                </a:cubicBezTo>
                <a:lnTo>
                  <a:pt x="2013" y="18846"/>
                </a:lnTo>
                <a:lnTo>
                  <a:pt x="2013" y="18844"/>
                </a:lnTo>
                <a:lnTo>
                  <a:pt x="2012" y="18844"/>
                </a:lnTo>
                <a:cubicBezTo>
                  <a:pt x="2010" y="18827"/>
                  <a:pt x="2010" y="18809"/>
                  <a:pt x="2010" y="18791"/>
                </a:cubicBezTo>
                <a:cubicBezTo>
                  <a:pt x="2010" y="18764"/>
                  <a:pt x="2010" y="18737"/>
                  <a:pt x="2013" y="18711"/>
                </a:cubicBezTo>
                <a:cubicBezTo>
                  <a:pt x="2013" y="18564"/>
                  <a:pt x="2019" y="18419"/>
                  <a:pt x="2031" y="18278"/>
                </a:cubicBezTo>
                <a:lnTo>
                  <a:pt x="2032" y="18246"/>
                </a:lnTo>
                <a:cubicBezTo>
                  <a:pt x="2033" y="18246"/>
                  <a:pt x="2033" y="18246"/>
                  <a:pt x="2034" y="18246"/>
                </a:cubicBezTo>
                <a:cubicBezTo>
                  <a:pt x="2152" y="16592"/>
                  <a:pt x="2817" y="15276"/>
                  <a:pt x="3665" y="14998"/>
                </a:cubicBezTo>
                <a:lnTo>
                  <a:pt x="3665" y="14992"/>
                </a:lnTo>
                <a:cubicBezTo>
                  <a:pt x="3678" y="14987"/>
                  <a:pt x="3690" y="14983"/>
                  <a:pt x="3703" y="14985"/>
                </a:cubicBezTo>
                <a:cubicBezTo>
                  <a:pt x="3777" y="14959"/>
                  <a:pt x="3852" y="14945"/>
                  <a:pt x="3929" y="14942"/>
                </a:cubicBezTo>
                <a:lnTo>
                  <a:pt x="3969" y="14935"/>
                </a:lnTo>
                <a:close/>
                <a:moveTo>
                  <a:pt x="3" y="14935"/>
                </a:moveTo>
                <a:lnTo>
                  <a:pt x="43" y="14942"/>
                </a:lnTo>
                <a:cubicBezTo>
                  <a:pt x="120" y="14945"/>
                  <a:pt x="195" y="14959"/>
                  <a:pt x="269" y="14985"/>
                </a:cubicBezTo>
                <a:cubicBezTo>
                  <a:pt x="282" y="14983"/>
                  <a:pt x="294" y="14987"/>
                  <a:pt x="307" y="14992"/>
                </a:cubicBezTo>
                <a:lnTo>
                  <a:pt x="307" y="14998"/>
                </a:lnTo>
                <a:cubicBezTo>
                  <a:pt x="1155" y="15276"/>
                  <a:pt x="1820" y="16592"/>
                  <a:pt x="1938" y="18246"/>
                </a:cubicBezTo>
                <a:cubicBezTo>
                  <a:pt x="1939" y="18246"/>
                  <a:pt x="1939" y="18246"/>
                  <a:pt x="1940" y="18246"/>
                </a:cubicBezTo>
                <a:lnTo>
                  <a:pt x="1941" y="18278"/>
                </a:lnTo>
                <a:cubicBezTo>
                  <a:pt x="1953" y="18419"/>
                  <a:pt x="1959" y="18564"/>
                  <a:pt x="1959" y="18711"/>
                </a:cubicBezTo>
                <a:cubicBezTo>
                  <a:pt x="1962" y="18737"/>
                  <a:pt x="1962" y="18764"/>
                  <a:pt x="1962" y="18791"/>
                </a:cubicBezTo>
                <a:cubicBezTo>
                  <a:pt x="1962" y="18809"/>
                  <a:pt x="1962" y="18827"/>
                  <a:pt x="1960" y="18844"/>
                </a:cubicBezTo>
                <a:lnTo>
                  <a:pt x="1959" y="18844"/>
                </a:lnTo>
                <a:lnTo>
                  <a:pt x="1959" y="18846"/>
                </a:lnTo>
                <a:lnTo>
                  <a:pt x="1919" y="18839"/>
                </a:lnTo>
                <a:cubicBezTo>
                  <a:pt x="1842" y="18836"/>
                  <a:pt x="1767" y="18822"/>
                  <a:pt x="1693" y="18796"/>
                </a:cubicBezTo>
                <a:cubicBezTo>
                  <a:pt x="1680" y="18798"/>
                  <a:pt x="1667" y="18794"/>
                  <a:pt x="1655" y="18789"/>
                </a:cubicBezTo>
                <a:lnTo>
                  <a:pt x="1655" y="18784"/>
                </a:lnTo>
                <a:cubicBezTo>
                  <a:pt x="806" y="18505"/>
                  <a:pt x="142" y="17189"/>
                  <a:pt x="23" y="15535"/>
                </a:cubicBezTo>
                <a:cubicBezTo>
                  <a:pt x="23" y="15535"/>
                  <a:pt x="23" y="15535"/>
                  <a:pt x="22" y="15535"/>
                </a:cubicBezTo>
                <a:lnTo>
                  <a:pt x="21" y="15504"/>
                </a:lnTo>
                <a:cubicBezTo>
                  <a:pt x="9" y="15362"/>
                  <a:pt x="3" y="15217"/>
                  <a:pt x="3" y="15070"/>
                </a:cubicBezTo>
                <a:cubicBezTo>
                  <a:pt x="0" y="15044"/>
                  <a:pt x="0" y="15017"/>
                  <a:pt x="0" y="14991"/>
                </a:cubicBezTo>
                <a:lnTo>
                  <a:pt x="1" y="14937"/>
                </a:lnTo>
                <a:lnTo>
                  <a:pt x="3" y="14937"/>
                </a:lnTo>
                <a:lnTo>
                  <a:pt x="3" y="14935"/>
                </a:lnTo>
                <a:close/>
                <a:moveTo>
                  <a:pt x="18346" y="11563"/>
                </a:moveTo>
                <a:cubicBezTo>
                  <a:pt x="18472" y="12843"/>
                  <a:pt x="18980" y="13857"/>
                  <a:pt x="19630" y="14137"/>
                </a:cubicBezTo>
                <a:cubicBezTo>
                  <a:pt x="19504" y="12857"/>
                  <a:pt x="18997" y="11842"/>
                  <a:pt x="18346" y="11563"/>
                </a:cubicBezTo>
                <a:close/>
                <a:moveTo>
                  <a:pt x="17620" y="11563"/>
                </a:moveTo>
                <a:cubicBezTo>
                  <a:pt x="16970" y="11842"/>
                  <a:pt x="16462" y="12857"/>
                  <a:pt x="16336" y="14137"/>
                </a:cubicBezTo>
                <a:cubicBezTo>
                  <a:pt x="16986" y="13857"/>
                  <a:pt x="17494" y="12843"/>
                  <a:pt x="17620" y="11563"/>
                </a:cubicBezTo>
                <a:close/>
                <a:moveTo>
                  <a:pt x="14347" y="11563"/>
                </a:moveTo>
                <a:cubicBezTo>
                  <a:pt x="14473" y="12843"/>
                  <a:pt x="14981" y="13857"/>
                  <a:pt x="15631" y="14137"/>
                </a:cubicBezTo>
                <a:cubicBezTo>
                  <a:pt x="15505" y="12857"/>
                  <a:pt x="14997" y="11842"/>
                  <a:pt x="14347" y="11563"/>
                </a:cubicBezTo>
                <a:close/>
                <a:moveTo>
                  <a:pt x="13621" y="11563"/>
                </a:moveTo>
                <a:cubicBezTo>
                  <a:pt x="12970" y="11842"/>
                  <a:pt x="12463" y="12857"/>
                  <a:pt x="12337" y="14137"/>
                </a:cubicBezTo>
                <a:cubicBezTo>
                  <a:pt x="12987" y="13857"/>
                  <a:pt x="13495" y="12843"/>
                  <a:pt x="13621" y="11563"/>
                </a:cubicBezTo>
                <a:close/>
                <a:moveTo>
                  <a:pt x="10348" y="11563"/>
                </a:moveTo>
                <a:cubicBezTo>
                  <a:pt x="10474" y="12843"/>
                  <a:pt x="10981" y="13857"/>
                  <a:pt x="11632" y="14137"/>
                </a:cubicBezTo>
                <a:cubicBezTo>
                  <a:pt x="11506" y="12857"/>
                  <a:pt x="10998" y="11842"/>
                  <a:pt x="10348" y="11563"/>
                </a:cubicBezTo>
                <a:close/>
                <a:moveTo>
                  <a:pt x="9621" y="11563"/>
                </a:moveTo>
                <a:cubicBezTo>
                  <a:pt x="8971" y="11842"/>
                  <a:pt x="8463" y="12857"/>
                  <a:pt x="8337" y="14137"/>
                </a:cubicBezTo>
                <a:cubicBezTo>
                  <a:pt x="8988" y="13857"/>
                  <a:pt x="9496" y="12843"/>
                  <a:pt x="9621" y="11563"/>
                </a:cubicBezTo>
                <a:close/>
                <a:moveTo>
                  <a:pt x="6348" y="11563"/>
                </a:moveTo>
                <a:cubicBezTo>
                  <a:pt x="6474" y="12843"/>
                  <a:pt x="6982" y="13857"/>
                  <a:pt x="7632" y="14137"/>
                </a:cubicBezTo>
                <a:cubicBezTo>
                  <a:pt x="7507" y="12857"/>
                  <a:pt x="6999" y="11842"/>
                  <a:pt x="6348" y="11563"/>
                </a:cubicBezTo>
                <a:close/>
                <a:moveTo>
                  <a:pt x="5622" y="11563"/>
                </a:moveTo>
                <a:cubicBezTo>
                  <a:pt x="4972" y="11842"/>
                  <a:pt x="4464" y="12857"/>
                  <a:pt x="4338" y="14137"/>
                </a:cubicBezTo>
                <a:cubicBezTo>
                  <a:pt x="4989" y="13857"/>
                  <a:pt x="5496" y="12843"/>
                  <a:pt x="5622" y="11563"/>
                </a:cubicBezTo>
                <a:close/>
                <a:moveTo>
                  <a:pt x="2349" y="11563"/>
                </a:moveTo>
                <a:cubicBezTo>
                  <a:pt x="2475" y="12843"/>
                  <a:pt x="2983" y="13857"/>
                  <a:pt x="3633" y="14137"/>
                </a:cubicBezTo>
                <a:cubicBezTo>
                  <a:pt x="3507" y="12857"/>
                  <a:pt x="2999" y="11842"/>
                  <a:pt x="2349" y="11563"/>
                </a:cubicBezTo>
                <a:close/>
                <a:moveTo>
                  <a:pt x="1623" y="11563"/>
                </a:moveTo>
                <a:cubicBezTo>
                  <a:pt x="973" y="11842"/>
                  <a:pt x="465" y="12857"/>
                  <a:pt x="339" y="14137"/>
                </a:cubicBezTo>
                <a:cubicBezTo>
                  <a:pt x="989" y="13857"/>
                  <a:pt x="1497" y="12843"/>
                  <a:pt x="1623" y="11563"/>
                </a:cubicBezTo>
                <a:close/>
                <a:moveTo>
                  <a:pt x="21600" y="10967"/>
                </a:moveTo>
                <a:lnTo>
                  <a:pt x="21600" y="11574"/>
                </a:lnTo>
                <a:lnTo>
                  <a:pt x="21383" y="11701"/>
                </a:lnTo>
                <a:cubicBezTo>
                  <a:pt x="20848" y="12100"/>
                  <a:pt x="20445" y="13017"/>
                  <a:pt x="20335" y="14137"/>
                </a:cubicBezTo>
                <a:cubicBezTo>
                  <a:pt x="20904" y="13892"/>
                  <a:pt x="21364" y="13085"/>
                  <a:pt x="21555" y="12029"/>
                </a:cubicBezTo>
                <a:lnTo>
                  <a:pt x="21600" y="11702"/>
                </a:lnTo>
                <a:lnTo>
                  <a:pt x="21600" y="13146"/>
                </a:lnTo>
                <a:lnTo>
                  <a:pt x="21590" y="13178"/>
                </a:lnTo>
                <a:cubicBezTo>
                  <a:pt x="21292" y="13998"/>
                  <a:pt x="20834" y="14582"/>
                  <a:pt x="20304" y="14758"/>
                </a:cubicBezTo>
                <a:lnTo>
                  <a:pt x="20303" y="14763"/>
                </a:lnTo>
                <a:cubicBezTo>
                  <a:pt x="20291" y="14768"/>
                  <a:pt x="20278" y="14772"/>
                  <a:pt x="20265" y="14770"/>
                </a:cubicBezTo>
                <a:cubicBezTo>
                  <a:pt x="20191" y="14797"/>
                  <a:pt x="20116" y="14811"/>
                  <a:pt x="20040" y="14813"/>
                </a:cubicBezTo>
                <a:lnTo>
                  <a:pt x="19999" y="14821"/>
                </a:lnTo>
                <a:lnTo>
                  <a:pt x="19999" y="14819"/>
                </a:lnTo>
                <a:lnTo>
                  <a:pt x="19998" y="14819"/>
                </a:lnTo>
                <a:cubicBezTo>
                  <a:pt x="19997" y="14801"/>
                  <a:pt x="19996" y="14783"/>
                  <a:pt x="19996" y="14765"/>
                </a:cubicBezTo>
                <a:cubicBezTo>
                  <a:pt x="19996" y="14738"/>
                  <a:pt x="19997" y="14711"/>
                  <a:pt x="20000" y="14685"/>
                </a:cubicBezTo>
                <a:cubicBezTo>
                  <a:pt x="20000" y="14536"/>
                  <a:pt x="20005" y="14391"/>
                  <a:pt x="20017" y="14248"/>
                </a:cubicBezTo>
                <a:lnTo>
                  <a:pt x="20019" y="14216"/>
                </a:lnTo>
                <a:cubicBezTo>
                  <a:pt x="20019" y="14216"/>
                  <a:pt x="20019" y="14216"/>
                  <a:pt x="20020" y="14216"/>
                </a:cubicBezTo>
                <a:cubicBezTo>
                  <a:pt x="20124" y="12757"/>
                  <a:pt x="20645" y="11559"/>
                  <a:pt x="21342" y="11094"/>
                </a:cubicBezTo>
                <a:lnTo>
                  <a:pt x="21600" y="10967"/>
                </a:lnTo>
                <a:close/>
                <a:moveTo>
                  <a:pt x="18010" y="10878"/>
                </a:moveTo>
                <a:lnTo>
                  <a:pt x="18050" y="10886"/>
                </a:lnTo>
                <a:cubicBezTo>
                  <a:pt x="18127" y="10889"/>
                  <a:pt x="18202" y="10903"/>
                  <a:pt x="18276" y="10929"/>
                </a:cubicBezTo>
                <a:cubicBezTo>
                  <a:pt x="18289" y="10927"/>
                  <a:pt x="18302" y="10931"/>
                  <a:pt x="18314" y="10936"/>
                </a:cubicBezTo>
                <a:lnTo>
                  <a:pt x="18315" y="10942"/>
                </a:lnTo>
                <a:cubicBezTo>
                  <a:pt x="19163" y="11222"/>
                  <a:pt x="19827" y="12549"/>
                  <a:pt x="19946" y="14216"/>
                </a:cubicBezTo>
                <a:cubicBezTo>
                  <a:pt x="19946" y="14216"/>
                  <a:pt x="19947" y="14216"/>
                  <a:pt x="19947" y="14216"/>
                </a:cubicBezTo>
                <a:lnTo>
                  <a:pt x="19948" y="14248"/>
                </a:lnTo>
                <a:cubicBezTo>
                  <a:pt x="19960" y="14391"/>
                  <a:pt x="19966" y="14536"/>
                  <a:pt x="19966" y="14685"/>
                </a:cubicBezTo>
                <a:cubicBezTo>
                  <a:pt x="19969" y="14711"/>
                  <a:pt x="19969" y="14738"/>
                  <a:pt x="19969" y="14765"/>
                </a:cubicBezTo>
                <a:cubicBezTo>
                  <a:pt x="19969" y="14783"/>
                  <a:pt x="19969" y="14801"/>
                  <a:pt x="19968" y="14819"/>
                </a:cubicBezTo>
                <a:lnTo>
                  <a:pt x="19967" y="14819"/>
                </a:lnTo>
                <a:lnTo>
                  <a:pt x="19967" y="14821"/>
                </a:lnTo>
                <a:lnTo>
                  <a:pt x="19926" y="14813"/>
                </a:lnTo>
                <a:cubicBezTo>
                  <a:pt x="19850" y="14811"/>
                  <a:pt x="19774" y="14797"/>
                  <a:pt x="19701" y="14770"/>
                </a:cubicBezTo>
                <a:cubicBezTo>
                  <a:pt x="19687" y="14772"/>
                  <a:pt x="19675" y="14768"/>
                  <a:pt x="19662" y="14763"/>
                </a:cubicBezTo>
                <a:lnTo>
                  <a:pt x="19662" y="14758"/>
                </a:lnTo>
                <a:cubicBezTo>
                  <a:pt x="18814" y="14477"/>
                  <a:pt x="18150" y="13151"/>
                  <a:pt x="18031" y="11484"/>
                </a:cubicBezTo>
                <a:cubicBezTo>
                  <a:pt x="18030" y="11483"/>
                  <a:pt x="18030" y="11483"/>
                  <a:pt x="18030" y="11483"/>
                </a:cubicBezTo>
                <a:lnTo>
                  <a:pt x="18028" y="11452"/>
                </a:lnTo>
                <a:cubicBezTo>
                  <a:pt x="18016" y="11309"/>
                  <a:pt x="18011" y="11163"/>
                  <a:pt x="18011" y="11015"/>
                </a:cubicBezTo>
                <a:cubicBezTo>
                  <a:pt x="18008" y="10988"/>
                  <a:pt x="18007" y="10961"/>
                  <a:pt x="18007" y="10935"/>
                </a:cubicBezTo>
                <a:lnTo>
                  <a:pt x="18009" y="10881"/>
                </a:lnTo>
                <a:lnTo>
                  <a:pt x="18010" y="10881"/>
                </a:lnTo>
                <a:lnTo>
                  <a:pt x="18010" y="10878"/>
                </a:lnTo>
                <a:close/>
                <a:moveTo>
                  <a:pt x="17956" y="10878"/>
                </a:moveTo>
                <a:lnTo>
                  <a:pt x="17956" y="10881"/>
                </a:lnTo>
                <a:lnTo>
                  <a:pt x="17958" y="10881"/>
                </a:lnTo>
                <a:lnTo>
                  <a:pt x="17959" y="10935"/>
                </a:lnTo>
                <a:cubicBezTo>
                  <a:pt x="17959" y="10961"/>
                  <a:pt x="17959" y="10988"/>
                  <a:pt x="17956" y="11015"/>
                </a:cubicBezTo>
                <a:cubicBezTo>
                  <a:pt x="17956" y="11163"/>
                  <a:pt x="17950" y="11309"/>
                  <a:pt x="17938" y="11452"/>
                </a:cubicBezTo>
                <a:lnTo>
                  <a:pt x="17937" y="11483"/>
                </a:lnTo>
                <a:cubicBezTo>
                  <a:pt x="17936" y="11483"/>
                  <a:pt x="17936" y="11483"/>
                  <a:pt x="17936" y="11484"/>
                </a:cubicBezTo>
                <a:cubicBezTo>
                  <a:pt x="17817" y="13151"/>
                  <a:pt x="17153" y="14477"/>
                  <a:pt x="16304" y="14758"/>
                </a:cubicBezTo>
                <a:lnTo>
                  <a:pt x="16304" y="14763"/>
                </a:lnTo>
                <a:cubicBezTo>
                  <a:pt x="16292" y="14768"/>
                  <a:pt x="16279" y="14772"/>
                  <a:pt x="16266" y="14770"/>
                </a:cubicBezTo>
                <a:cubicBezTo>
                  <a:pt x="16192" y="14797"/>
                  <a:pt x="16117" y="14811"/>
                  <a:pt x="16040" y="14813"/>
                </a:cubicBezTo>
                <a:lnTo>
                  <a:pt x="16000" y="14821"/>
                </a:lnTo>
                <a:lnTo>
                  <a:pt x="16000" y="14819"/>
                </a:lnTo>
                <a:lnTo>
                  <a:pt x="15999" y="14819"/>
                </a:lnTo>
                <a:cubicBezTo>
                  <a:pt x="15997" y="14801"/>
                  <a:pt x="15997" y="14783"/>
                  <a:pt x="15997" y="14765"/>
                </a:cubicBezTo>
                <a:cubicBezTo>
                  <a:pt x="15997" y="14738"/>
                  <a:pt x="15997" y="14711"/>
                  <a:pt x="16000" y="14685"/>
                </a:cubicBezTo>
                <a:cubicBezTo>
                  <a:pt x="16000" y="14536"/>
                  <a:pt x="16006" y="14391"/>
                  <a:pt x="16018" y="14248"/>
                </a:cubicBezTo>
                <a:lnTo>
                  <a:pt x="16019" y="14216"/>
                </a:lnTo>
                <a:cubicBezTo>
                  <a:pt x="16020" y="14216"/>
                  <a:pt x="16020" y="14216"/>
                  <a:pt x="16021" y="14216"/>
                </a:cubicBezTo>
                <a:cubicBezTo>
                  <a:pt x="16139" y="12549"/>
                  <a:pt x="16804" y="11222"/>
                  <a:pt x="17652" y="10942"/>
                </a:cubicBezTo>
                <a:lnTo>
                  <a:pt x="17652" y="10936"/>
                </a:lnTo>
                <a:cubicBezTo>
                  <a:pt x="17664" y="10931"/>
                  <a:pt x="17677" y="10927"/>
                  <a:pt x="17690" y="10929"/>
                </a:cubicBezTo>
                <a:cubicBezTo>
                  <a:pt x="17764" y="10903"/>
                  <a:pt x="17839" y="10889"/>
                  <a:pt x="17916" y="10886"/>
                </a:cubicBezTo>
                <a:lnTo>
                  <a:pt x="17956" y="10878"/>
                </a:lnTo>
                <a:close/>
                <a:moveTo>
                  <a:pt x="14011" y="10878"/>
                </a:moveTo>
                <a:lnTo>
                  <a:pt x="14051" y="10886"/>
                </a:lnTo>
                <a:cubicBezTo>
                  <a:pt x="14128" y="10889"/>
                  <a:pt x="14203" y="10903"/>
                  <a:pt x="14277" y="10929"/>
                </a:cubicBezTo>
                <a:cubicBezTo>
                  <a:pt x="14290" y="10927"/>
                  <a:pt x="14303" y="10931"/>
                  <a:pt x="14315" y="10936"/>
                </a:cubicBezTo>
                <a:lnTo>
                  <a:pt x="14315" y="10942"/>
                </a:lnTo>
                <a:cubicBezTo>
                  <a:pt x="15163" y="11222"/>
                  <a:pt x="15828" y="12549"/>
                  <a:pt x="15947" y="14216"/>
                </a:cubicBezTo>
                <a:cubicBezTo>
                  <a:pt x="15947" y="14216"/>
                  <a:pt x="15947" y="14216"/>
                  <a:pt x="15948" y="14216"/>
                </a:cubicBezTo>
                <a:lnTo>
                  <a:pt x="15949" y="14248"/>
                </a:lnTo>
                <a:cubicBezTo>
                  <a:pt x="15961" y="14391"/>
                  <a:pt x="15967" y="14536"/>
                  <a:pt x="15967" y="14685"/>
                </a:cubicBezTo>
                <a:cubicBezTo>
                  <a:pt x="15970" y="14711"/>
                  <a:pt x="15970" y="14738"/>
                  <a:pt x="15970" y="14765"/>
                </a:cubicBezTo>
                <a:cubicBezTo>
                  <a:pt x="15970" y="14783"/>
                  <a:pt x="15970" y="14801"/>
                  <a:pt x="15968" y="14819"/>
                </a:cubicBezTo>
                <a:lnTo>
                  <a:pt x="15967" y="14819"/>
                </a:lnTo>
                <a:lnTo>
                  <a:pt x="15967" y="14821"/>
                </a:lnTo>
                <a:lnTo>
                  <a:pt x="15927" y="14813"/>
                </a:lnTo>
                <a:cubicBezTo>
                  <a:pt x="15850" y="14811"/>
                  <a:pt x="15775" y="14797"/>
                  <a:pt x="15701" y="14770"/>
                </a:cubicBezTo>
                <a:cubicBezTo>
                  <a:pt x="15688" y="14772"/>
                  <a:pt x="15675" y="14768"/>
                  <a:pt x="15663" y="14763"/>
                </a:cubicBezTo>
                <a:lnTo>
                  <a:pt x="15663" y="14758"/>
                </a:lnTo>
                <a:cubicBezTo>
                  <a:pt x="14815" y="14477"/>
                  <a:pt x="14150" y="13151"/>
                  <a:pt x="14031" y="11484"/>
                </a:cubicBezTo>
                <a:cubicBezTo>
                  <a:pt x="14031" y="11483"/>
                  <a:pt x="14031" y="11483"/>
                  <a:pt x="14030" y="11483"/>
                </a:cubicBezTo>
                <a:lnTo>
                  <a:pt x="14029" y="11452"/>
                </a:lnTo>
                <a:cubicBezTo>
                  <a:pt x="14017" y="11309"/>
                  <a:pt x="14011" y="11163"/>
                  <a:pt x="14011" y="11015"/>
                </a:cubicBezTo>
                <a:cubicBezTo>
                  <a:pt x="14008" y="10988"/>
                  <a:pt x="14008" y="10961"/>
                  <a:pt x="14008" y="10935"/>
                </a:cubicBezTo>
                <a:lnTo>
                  <a:pt x="14010" y="10881"/>
                </a:lnTo>
                <a:lnTo>
                  <a:pt x="14011" y="10881"/>
                </a:lnTo>
                <a:lnTo>
                  <a:pt x="14011" y="10878"/>
                </a:lnTo>
                <a:close/>
                <a:moveTo>
                  <a:pt x="13957" y="10878"/>
                </a:moveTo>
                <a:lnTo>
                  <a:pt x="13957" y="10881"/>
                </a:lnTo>
                <a:lnTo>
                  <a:pt x="13958" y="10881"/>
                </a:lnTo>
                <a:lnTo>
                  <a:pt x="13960" y="10935"/>
                </a:lnTo>
                <a:cubicBezTo>
                  <a:pt x="13960" y="10961"/>
                  <a:pt x="13959" y="10988"/>
                  <a:pt x="13956" y="11015"/>
                </a:cubicBezTo>
                <a:cubicBezTo>
                  <a:pt x="13956" y="11163"/>
                  <a:pt x="13951" y="11309"/>
                  <a:pt x="13939" y="11452"/>
                </a:cubicBezTo>
                <a:lnTo>
                  <a:pt x="13937" y="11483"/>
                </a:lnTo>
                <a:cubicBezTo>
                  <a:pt x="13937" y="11483"/>
                  <a:pt x="13937" y="11483"/>
                  <a:pt x="13936" y="11484"/>
                </a:cubicBezTo>
                <a:cubicBezTo>
                  <a:pt x="13817" y="13151"/>
                  <a:pt x="13153" y="14477"/>
                  <a:pt x="12305" y="14758"/>
                </a:cubicBezTo>
                <a:lnTo>
                  <a:pt x="12305" y="14763"/>
                </a:lnTo>
                <a:cubicBezTo>
                  <a:pt x="12292" y="14768"/>
                  <a:pt x="12280" y="14772"/>
                  <a:pt x="12267" y="14770"/>
                </a:cubicBezTo>
                <a:cubicBezTo>
                  <a:pt x="12193" y="14797"/>
                  <a:pt x="12117" y="14811"/>
                  <a:pt x="12041" y="14813"/>
                </a:cubicBezTo>
                <a:lnTo>
                  <a:pt x="12001" y="14821"/>
                </a:lnTo>
                <a:lnTo>
                  <a:pt x="12000" y="14819"/>
                </a:lnTo>
                <a:lnTo>
                  <a:pt x="11999" y="14819"/>
                </a:lnTo>
                <a:cubicBezTo>
                  <a:pt x="11998" y="14801"/>
                  <a:pt x="11998" y="14783"/>
                  <a:pt x="11998" y="14765"/>
                </a:cubicBezTo>
                <a:cubicBezTo>
                  <a:pt x="11998" y="14738"/>
                  <a:pt x="11998" y="14711"/>
                  <a:pt x="12001" y="14685"/>
                </a:cubicBezTo>
                <a:cubicBezTo>
                  <a:pt x="12001" y="14536"/>
                  <a:pt x="12007" y="14391"/>
                  <a:pt x="12019" y="14248"/>
                </a:cubicBezTo>
                <a:lnTo>
                  <a:pt x="12020" y="14216"/>
                </a:lnTo>
                <a:cubicBezTo>
                  <a:pt x="12020" y="14216"/>
                  <a:pt x="12021" y="14216"/>
                  <a:pt x="12021" y="14216"/>
                </a:cubicBezTo>
                <a:cubicBezTo>
                  <a:pt x="12140" y="12549"/>
                  <a:pt x="12804" y="11222"/>
                  <a:pt x="13652" y="10942"/>
                </a:cubicBezTo>
                <a:lnTo>
                  <a:pt x="13653" y="10936"/>
                </a:lnTo>
                <a:cubicBezTo>
                  <a:pt x="13665" y="10931"/>
                  <a:pt x="13678" y="10927"/>
                  <a:pt x="13691" y="10929"/>
                </a:cubicBezTo>
                <a:cubicBezTo>
                  <a:pt x="13765" y="10903"/>
                  <a:pt x="13840" y="10889"/>
                  <a:pt x="13917" y="10886"/>
                </a:cubicBezTo>
                <a:lnTo>
                  <a:pt x="13957" y="10878"/>
                </a:lnTo>
                <a:close/>
                <a:moveTo>
                  <a:pt x="10011" y="10878"/>
                </a:moveTo>
                <a:lnTo>
                  <a:pt x="10052" y="10886"/>
                </a:lnTo>
                <a:cubicBezTo>
                  <a:pt x="10128" y="10889"/>
                  <a:pt x="10204" y="10903"/>
                  <a:pt x="10277" y="10929"/>
                </a:cubicBezTo>
                <a:cubicBezTo>
                  <a:pt x="10291" y="10927"/>
                  <a:pt x="10303" y="10931"/>
                  <a:pt x="10316" y="10936"/>
                </a:cubicBezTo>
                <a:lnTo>
                  <a:pt x="10316" y="10942"/>
                </a:lnTo>
                <a:cubicBezTo>
                  <a:pt x="11164" y="11222"/>
                  <a:pt x="11828" y="12549"/>
                  <a:pt x="11947" y="14216"/>
                </a:cubicBezTo>
                <a:cubicBezTo>
                  <a:pt x="11948" y="14216"/>
                  <a:pt x="11948" y="14216"/>
                  <a:pt x="11948" y="14216"/>
                </a:cubicBezTo>
                <a:lnTo>
                  <a:pt x="11950" y="14248"/>
                </a:lnTo>
                <a:cubicBezTo>
                  <a:pt x="11962" y="14391"/>
                  <a:pt x="11967" y="14536"/>
                  <a:pt x="11967" y="14685"/>
                </a:cubicBezTo>
                <a:cubicBezTo>
                  <a:pt x="11970" y="14711"/>
                  <a:pt x="11971" y="14738"/>
                  <a:pt x="11971" y="14765"/>
                </a:cubicBezTo>
                <a:cubicBezTo>
                  <a:pt x="11971" y="14783"/>
                  <a:pt x="11971" y="14801"/>
                  <a:pt x="11969" y="14819"/>
                </a:cubicBezTo>
                <a:lnTo>
                  <a:pt x="11968" y="14819"/>
                </a:lnTo>
                <a:lnTo>
                  <a:pt x="11968" y="14821"/>
                </a:lnTo>
                <a:lnTo>
                  <a:pt x="11927" y="14813"/>
                </a:lnTo>
                <a:cubicBezTo>
                  <a:pt x="11851" y="14811"/>
                  <a:pt x="11776" y="14797"/>
                  <a:pt x="11702" y="14770"/>
                </a:cubicBezTo>
                <a:cubicBezTo>
                  <a:pt x="11689" y="14772"/>
                  <a:pt x="11676" y="14768"/>
                  <a:pt x="11664" y="14763"/>
                </a:cubicBezTo>
                <a:lnTo>
                  <a:pt x="11663" y="14758"/>
                </a:lnTo>
                <a:cubicBezTo>
                  <a:pt x="10815" y="14477"/>
                  <a:pt x="10151" y="13151"/>
                  <a:pt x="10032" y="11484"/>
                </a:cubicBezTo>
                <a:cubicBezTo>
                  <a:pt x="10032" y="11483"/>
                  <a:pt x="10031" y="11483"/>
                  <a:pt x="10031" y="11483"/>
                </a:cubicBezTo>
                <a:lnTo>
                  <a:pt x="10030" y="11452"/>
                </a:lnTo>
                <a:cubicBezTo>
                  <a:pt x="10018" y="11309"/>
                  <a:pt x="10012" y="11163"/>
                  <a:pt x="10012" y="11015"/>
                </a:cubicBezTo>
                <a:cubicBezTo>
                  <a:pt x="10009" y="10988"/>
                  <a:pt x="10009" y="10961"/>
                  <a:pt x="10009" y="10935"/>
                </a:cubicBezTo>
                <a:lnTo>
                  <a:pt x="10010" y="10881"/>
                </a:lnTo>
                <a:lnTo>
                  <a:pt x="10011" y="10881"/>
                </a:lnTo>
                <a:lnTo>
                  <a:pt x="10011" y="10878"/>
                </a:lnTo>
                <a:close/>
                <a:moveTo>
                  <a:pt x="9958" y="10878"/>
                </a:moveTo>
                <a:lnTo>
                  <a:pt x="9958" y="10881"/>
                </a:lnTo>
                <a:lnTo>
                  <a:pt x="9959" y="10881"/>
                </a:lnTo>
                <a:lnTo>
                  <a:pt x="9960" y="10935"/>
                </a:lnTo>
                <a:cubicBezTo>
                  <a:pt x="9960" y="10961"/>
                  <a:pt x="9960" y="10988"/>
                  <a:pt x="9957" y="11015"/>
                </a:cubicBezTo>
                <a:cubicBezTo>
                  <a:pt x="9957" y="11163"/>
                  <a:pt x="9951" y="11309"/>
                  <a:pt x="9939" y="11452"/>
                </a:cubicBezTo>
                <a:lnTo>
                  <a:pt x="9938" y="11483"/>
                </a:lnTo>
                <a:cubicBezTo>
                  <a:pt x="9938" y="11483"/>
                  <a:pt x="9937" y="11483"/>
                  <a:pt x="9937" y="11484"/>
                </a:cubicBezTo>
                <a:cubicBezTo>
                  <a:pt x="9818" y="13151"/>
                  <a:pt x="9154" y="14477"/>
                  <a:pt x="8306" y="14758"/>
                </a:cubicBezTo>
                <a:lnTo>
                  <a:pt x="8306" y="14763"/>
                </a:lnTo>
                <a:cubicBezTo>
                  <a:pt x="8293" y="14768"/>
                  <a:pt x="8280" y="14772"/>
                  <a:pt x="8267" y="14770"/>
                </a:cubicBezTo>
                <a:cubicBezTo>
                  <a:pt x="8194" y="14797"/>
                  <a:pt x="8118" y="14811"/>
                  <a:pt x="8042" y="14813"/>
                </a:cubicBezTo>
                <a:lnTo>
                  <a:pt x="8001" y="14821"/>
                </a:lnTo>
                <a:lnTo>
                  <a:pt x="8001" y="14819"/>
                </a:lnTo>
                <a:lnTo>
                  <a:pt x="8000" y="14819"/>
                </a:lnTo>
                <a:cubicBezTo>
                  <a:pt x="7999" y="14801"/>
                  <a:pt x="7999" y="14783"/>
                  <a:pt x="7999" y="14765"/>
                </a:cubicBezTo>
                <a:cubicBezTo>
                  <a:pt x="7999" y="14738"/>
                  <a:pt x="7999" y="14711"/>
                  <a:pt x="8002" y="14685"/>
                </a:cubicBezTo>
                <a:cubicBezTo>
                  <a:pt x="8002" y="14536"/>
                  <a:pt x="8008" y="14391"/>
                  <a:pt x="8019" y="14248"/>
                </a:cubicBezTo>
                <a:lnTo>
                  <a:pt x="8021" y="14216"/>
                </a:lnTo>
                <a:cubicBezTo>
                  <a:pt x="8021" y="14216"/>
                  <a:pt x="8022" y="14216"/>
                  <a:pt x="8022" y="14216"/>
                </a:cubicBezTo>
                <a:cubicBezTo>
                  <a:pt x="8141" y="12549"/>
                  <a:pt x="8805" y="11222"/>
                  <a:pt x="9653" y="10942"/>
                </a:cubicBezTo>
                <a:lnTo>
                  <a:pt x="9653" y="10936"/>
                </a:lnTo>
                <a:cubicBezTo>
                  <a:pt x="9666" y="10931"/>
                  <a:pt x="9679" y="10927"/>
                  <a:pt x="9692" y="10929"/>
                </a:cubicBezTo>
                <a:cubicBezTo>
                  <a:pt x="9765" y="10903"/>
                  <a:pt x="9841" y="10889"/>
                  <a:pt x="9917" y="10886"/>
                </a:cubicBezTo>
                <a:lnTo>
                  <a:pt x="9958" y="10878"/>
                </a:lnTo>
                <a:close/>
                <a:moveTo>
                  <a:pt x="6012" y="10878"/>
                </a:moveTo>
                <a:lnTo>
                  <a:pt x="6053" y="10886"/>
                </a:lnTo>
                <a:cubicBezTo>
                  <a:pt x="6129" y="10889"/>
                  <a:pt x="6204" y="10903"/>
                  <a:pt x="6278" y="10929"/>
                </a:cubicBezTo>
                <a:cubicBezTo>
                  <a:pt x="6291" y="10927"/>
                  <a:pt x="6304" y="10931"/>
                  <a:pt x="6316" y="10936"/>
                </a:cubicBezTo>
                <a:lnTo>
                  <a:pt x="6317" y="10942"/>
                </a:lnTo>
                <a:cubicBezTo>
                  <a:pt x="7165" y="11222"/>
                  <a:pt x="7829" y="12549"/>
                  <a:pt x="7948" y="14216"/>
                </a:cubicBezTo>
                <a:cubicBezTo>
                  <a:pt x="7948" y="14216"/>
                  <a:pt x="7949" y="14216"/>
                  <a:pt x="7949" y="14216"/>
                </a:cubicBezTo>
                <a:lnTo>
                  <a:pt x="7950" y="14248"/>
                </a:lnTo>
                <a:cubicBezTo>
                  <a:pt x="7962" y="14391"/>
                  <a:pt x="7968" y="14536"/>
                  <a:pt x="7968" y="14685"/>
                </a:cubicBezTo>
                <a:cubicBezTo>
                  <a:pt x="7971" y="14711"/>
                  <a:pt x="7971" y="14738"/>
                  <a:pt x="7971" y="14765"/>
                </a:cubicBezTo>
                <a:cubicBezTo>
                  <a:pt x="7971" y="14783"/>
                  <a:pt x="7971" y="14801"/>
                  <a:pt x="7970" y="14819"/>
                </a:cubicBezTo>
                <a:lnTo>
                  <a:pt x="7969" y="14819"/>
                </a:lnTo>
                <a:lnTo>
                  <a:pt x="7969" y="14821"/>
                </a:lnTo>
                <a:lnTo>
                  <a:pt x="7928" y="14813"/>
                </a:lnTo>
                <a:cubicBezTo>
                  <a:pt x="7852" y="14811"/>
                  <a:pt x="7776" y="14797"/>
                  <a:pt x="7703" y="14770"/>
                </a:cubicBezTo>
                <a:cubicBezTo>
                  <a:pt x="7689" y="14772"/>
                  <a:pt x="7677" y="14768"/>
                  <a:pt x="7664" y="14763"/>
                </a:cubicBezTo>
                <a:lnTo>
                  <a:pt x="7664" y="14758"/>
                </a:lnTo>
                <a:cubicBezTo>
                  <a:pt x="6816" y="14477"/>
                  <a:pt x="6152" y="13151"/>
                  <a:pt x="6033" y="11484"/>
                </a:cubicBezTo>
                <a:cubicBezTo>
                  <a:pt x="6032" y="11483"/>
                  <a:pt x="6032" y="11483"/>
                  <a:pt x="6032" y="11483"/>
                </a:cubicBezTo>
                <a:lnTo>
                  <a:pt x="6030" y="11452"/>
                </a:lnTo>
                <a:cubicBezTo>
                  <a:pt x="6018" y="11309"/>
                  <a:pt x="6013" y="11163"/>
                  <a:pt x="6013" y="11015"/>
                </a:cubicBezTo>
                <a:cubicBezTo>
                  <a:pt x="6010" y="10988"/>
                  <a:pt x="6010" y="10961"/>
                  <a:pt x="6010" y="10935"/>
                </a:cubicBezTo>
                <a:lnTo>
                  <a:pt x="6011" y="10881"/>
                </a:lnTo>
                <a:lnTo>
                  <a:pt x="6012" y="10881"/>
                </a:lnTo>
                <a:lnTo>
                  <a:pt x="6012" y="10878"/>
                </a:lnTo>
                <a:close/>
                <a:moveTo>
                  <a:pt x="5958" y="10878"/>
                </a:moveTo>
                <a:lnTo>
                  <a:pt x="5958" y="10881"/>
                </a:lnTo>
                <a:lnTo>
                  <a:pt x="5960" y="10881"/>
                </a:lnTo>
                <a:lnTo>
                  <a:pt x="5961" y="10935"/>
                </a:lnTo>
                <a:cubicBezTo>
                  <a:pt x="5961" y="10961"/>
                  <a:pt x="5961" y="10988"/>
                  <a:pt x="5958" y="11015"/>
                </a:cubicBezTo>
                <a:cubicBezTo>
                  <a:pt x="5958" y="11163"/>
                  <a:pt x="5952" y="11309"/>
                  <a:pt x="5940" y="11452"/>
                </a:cubicBezTo>
                <a:lnTo>
                  <a:pt x="5939" y="11483"/>
                </a:lnTo>
                <a:cubicBezTo>
                  <a:pt x="5938" y="11483"/>
                  <a:pt x="5938" y="11483"/>
                  <a:pt x="5938" y="11484"/>
                </a:cubicBezTo>
                <a:cubicBezTo>
                  <a:pt x="5819" y="13151"/>
                  <a:pt x="5155" y="14477"/>
                  <a:pt x="4307" y="14758"/>
                </a:cubicBezTo>
                <a:lnTo>
                  <a:pt x="4306" y="14763"/>
                </a:lnTo>
                <a:cubicBezTo>
                  <a:pt x="4294" y="14768"/>
                  <a:pt x="4281" y="14772"/>
                  <a:pt x="4268" y="14770"/>
                </a:cubicBezTo>
                <a:cubicBezTo>
                  <a:pt x="4194" y="14797"/>
                  <a:pt x="4119" y="14811"/>
                  <a:pt x="4042" y="14813"/>
                </a:cubicBezTo>
                <a:lnTo>
                  <a:pt x="4002" y="14821"/>
                </a:lnTo>
                <a:lnTo>
                  <a:pt x="4002" y="14819"/>
                </a:lnTo>
                <a:lnTo>
                  <a:pt x="4001" y="14819"/>
                </a:lnTo>
                <a:cubicBezTo>
                  <a:pt x="3999" y="14801"/>
                  <a:pt x="3999" y="14783"/>
                  <a:pt x="3999" y="14765"/>
                </a:cubicBezTo>
                <a:cubicBezTo>
                  <a:pt x="3999" y="14738"/>
                  <a:pt x="3999" y="14711"/>
                  <a:pt x="4003" y="14685"/>
                </a:cubicBezTo>
                <a:cubicBezTo>
                  <a:pt x="4002" y="14536"/>
                  <a:pt x="4008" y="14391"/>
                  <a:pt x="4020" y="14248"/>
                </a:cubicBezTo>
                <a:lnTo>
                  <a:pt x="4021" y="14216"/>
                </a:lnTo>
                <a:cubicBezTo>
                  <a:pt x="4022" y="14216"/>
                  <a:pt x="4022" y="14216"/>
                  <a:pt x="4023" y="14216"/>
                </a:cubicBezTo>
                <a:cubicBezTo>
                  <a:pt x="4141" y="12549"/>
                  <a:pt x="4806" y="11222"/>
                  <a:pt x="5654" y="10942"/>
                </a:cubicBezTo>
                <a:lnTo>
                  <a:pt x="5654" y="10936"/>
                </a:lnTo>
                <a:cubicBezTo>
                  <a:pt x="5667" y="10931"/>
                  <a:pt x="5679" y="10927"/>
                  <a:pt x="5692" y="10929"/>
                </a:cubicBezTo>
                <a:cubicBezTo>
                  <a:pt x="5766" y="10903"/>
                  <a:pt x="5841" y="10889"/>
                  <a:pt x="5918" y="10886"/>
                </a:cubicBezTo>
                <a:lnTo>
                  <a:pt x="5958" y="10878"/>
                </a:lnTo>
                <a:close/>
                <a:moveTo>
                  <a:pt x="2013" y="10878"/>
                </a:moveTo>
                <a:lnTo>
                  <a:pt x="2053" y="10886"/>
                </a:lnTo>
                <a:cubicBezTo>
                  <a:pt x="2130" y="10889"/>
                  <a:pt x="2205" y="10903"/>
                  <a:pt x="2279" y="10929"/>
                </a:cubicBezTo>
                <a:cubicBezTo>
                  <a:pt x="2292" y="10927"/>
                  <a:pt x="2305" y="10931"/>
                  <a:pt x="2317" y="10936"/>
                </a:cubicBezTo>
                <a:lnTo>
                  <a:pt x="2317" y="10942"/>
                </a:lnTo>
                <a:cubicBezTo>
                  <a:pt x="3166" y="11222"/>
                  <a:pt x="3830" y="12549"/>
                  <a:pt x="3949" y="14216"/>
                </a:cubicBezTo>
                <a:cubicBezTo>
                  <a:pt x="3949" y="14216"/>
                  <a:pt x="3949" y="14216"/>
                  <a:pt x="3950" y="14216"/>
                </a:cubicBezTo>
                <a:lnTo>
                  <a:pt x="3951" y="14248"/>
                </a:lnTo>
                <a:cubicBezTo>
                  <a:pt x="3963" y="14391"/>
                  <a:pt x="3969" y="14536"/>
                  <a:pt x="3969" y="14685"/>
                </a:cubicBezTo>
                <a:cubicBezTo>
                  <a:pt x="3972" y="14711"/>
                  <a:pt x="3972" y="14738"/>
                  <a:pt x="3972" y="14765"/>
                </a:cubicBezTo>
                <a:cubicBezTo>
                  <a:pt x="3972" y="14783"/>
                  <a:pt x="3972" y="14801"/>
                  <a:pt x="3971" y="14819"/>
                </a:cubicBezTo>
                <a:lnTo>
                  <a:pt x="3969" y="14819"/>
                </a:lnTo>
                <a:lnTo>
                  <a:pt x="3969" y="14821"/>
                </a:lnTo>
                <a:lnTo>
                  <a:pt x="3929" y="14813"/>
                </a:lnTo>
                <a:cubicBezTo>
                  <a:pt x="3852" y="14811"/>
                  <a:pt x="3777" y="14797"/>
                  <a:pt x="3703" y="14770"/>
                </a:cubicBezTo>
                <a:cubicBezTo>
                  <a:pt x="3690" y="14772"/>
                  <a:pt x="3678" y="14768"/>
                  <a:pt x="3665" y="14763"/>
                </a:cubicBezTo>
                <a:lnTo>
                  <a:pt x="3665" y="14758"/>
                </a:lnTo>
                <a:cubicBezTo>
                  <a:pt x="2817" y="14477"/>
                  <a:pt x="2152" y="13151"/>
                  <a:pt x="2034" y="11484"/>
                </a:cubicBezTo>
                <a:cubicBezTo>
                  <a:pt x="2033" y="11483"/>
                  <a:pt x="2033" y="11483"/>
                  <a:pt x="2032" y="11483"/>
                </a:cubicBezTo>
                <a:lnTo>
                  <a:pt x="2031" y="11452"/>
                </a:lnTo>
                <a:cubicBezTo>
                  <a:pt x="2019" y="11309"/>
                  <a:pt x="2013" y="11163"/>
                  <a:pt x="2013" y="11015"/>
                </a:cubicBezTo>
                <a:cubicBezTo>
                  <a:pt x="2010" y="10988"/>
                  <a:pt x="2010" y="10961"/>
                  <a:pt x="2010" y="10935"/>
                </a:cubicBezTo>
                <a:lnTo>
                  <a:pt x="2012" y="10881"/>
                </a:lnTo>
                <a:lnTo>
                  <a:pt x="2013" y="10881"/>
                </a:lnTo>
                <a:lnTo>
                  <a:pt x="2013" y="10878"/>
                </a:lnTo>
                <a:close/>
                <a:moveTo>
                  <a:pt x="1959" y="10878"/>
                </a:moveTo>
                <a:lnTo>
                  <a:pt x="1959" y="10881"/>
                </a:lnTo>
                <a:lnTo>
                  <a:pt x="1960" y="10881"/>
                </a:lnTo>
                <a:lnTo>
                  <a:pt x="1962" y="10935"/>
                </a:lnTo>
                <a:cubicBezTo>
                  <a:pt x="1962" y="10961"/>
                  <a:pt x="1962" y="10988"/>
                  <a:pt x="1959" y="11015"/>
                </a:cubicBezTo>
                <a:cubicBezTo>
                  <a:pt x="1959" y="11163"/>
                  <a:pt x="1953" y="11309"/>
                  <a:pt x="1941" y="11452"/>
                </a:cubicBezTo>
                <a:lnTo>
                  <a:pt x="1940" y="11483"/>
                </a:lnTo>
                <a:cubicBezTo>
                  <a:pt x="1939" y="11483"/>
                  <a:pt x="1939" y="11483"/>
                  <a:pt x="1938" y="11484"/>
                </a:cubicBezTo>
                <a:cubicBezTo>
                  <a:pt x="1820" y="13151"/>
                  <a:pt x="1155" y="14477"/>
                  <a:pt x="307" y="14758"/>
                </a:cubicBezTo>
                <a:lnTo>
                  <a:pt x="307" y="14763"/>
                </a:lnTo>
                <a:cubicBezTo>
                  <a:pt x="294" y="14768"/>
                  <a:pt x="282" y="14772"/>
                  <a:pt x="269" y="14770"/>
                </a:cubicBezTo>
                <a:cubicBezTo>
                  <a:pt x="195" y="14797"/>
                  <a:pt x="120" y="14811"/>
                  <a:pt x="43" y="14813"/>
                </a:cubicBezTo>
                <a:lnTo>
                  <a:pt x="3" y="14821"/>
                </a:lnTo>
                <a:lnTo>
                  <a:pt x="3" y="14819"/>
                </a:lnTo>
                <a:lnTo>
                  <a:pt x="1" y="14819"/>
                </a:lnTo>
                <a:cubicBezTo>
                  <a:pt x="0" y="14801"/>
                  <a:pt x="0" y="14783"/>
                  <a:pt x="0" y="14765"/>
                </a:cubicBezTo>
                <a:cubicBezTo>
                  <a:pt x="0" y="14738"/>
                  <a:pt x="0" y="14711"/>
                  <a:pt x="3" y="14685"/>
                </a:cubicBezTo>
                <a:cubicBezTo>
                  <a:pt x="3" y="14536"/>
                  <a:pt x="9" y="14391"/>
                  <a:pt x="21" y="14248"/>
                </a:cubicBezTo>
                <a:lnTo>
                  <a:pt x="22" y="14216"/>
                </a:lnTo>
                <a:cubicBezTo>
                  <a:pt x="23" y="14216"/>
                  <a:pt x="23" y="14216"/>
                  <a:pt x="23" y="14216"/>
                </a:cubicBezTo>
                <a:cubicBezTo>
                  <a:pt x="142" y="12549"/>
                  <a:pt x="806" y="11222"/>
                  <a:pt x="1655" y="10942"/>
                </a:cubicBezTo>
                <a:lnTo>
                  <a:pt x="1655" y="10936"/>
                </a:lnTo>
                <a:cubicBezTo>
                  <a:pt x="1667" y="10931"/>
                  <a:pt x="1680" y="10927"/>
                  <a:pt x="1693" y="10929"/>
                </a:cubicBezTo>
                <a:cubicBezTo>
                  <a:pt x="1767" y="10903"/>
                  <a:pt x="1842" y="10889"/>
                  <a:pt x="1919" y="10886"/>
                </a:cubicBezTo>
                <a:lnTo>
                  <a:pt x="1959" y="10878"/>
                </a:lnTo>
                <a:close/>
                <a:moveTo>
                  <a:pt x="19630" y="7597"/>
                </a:moveTo>
                <a:cubicBezTo>
                  <a:pt x="18980" y="7874"/>
                  <a:pt x="18472" y="8881"/>
                  <a:pt x="18346" y="10151"/>
                </a:cubicBezTo>
                <a:cubicBezTo>
                  <a:pt x="18997" y="9874"/>
                  <a:pt x="19504" y="8867"/>
                  <a:pt x="19630" y="7597"/>
                </a:cubicBezTo>
                <a:close/>
                <a:moveTo>
                  <a:pt x="16336" y="7597"/>
                </a:moveTo>
                <a:cubicBezTo>
                  <a:pt x="16462" y="8867"/>
                  <a:pt x="16970" y="9874"/>
                  <a:pt x="17620" y="10151"/>
                </a:cubicBezTo>
                <a:cubicBezTo>
                  <a:pt x="17494" y="8881"/>
                  <a:pt x="16986" y="7874"/>
                  <a:pt x="16336" y="7597"/>
                </a:cubicBezTo>
                <a:close/>
                <a:moveTo>
                  <a:pt x="15631" y="7597"/>
                </a:moveTo>
                <a:cubicBezTo>
                  <a:pt x="14981" y="7874"/>
                  <a:pt x="14473" y="8881"/>
                  <a:pt x="14347" y="10151"/>
                </a:cubicBezTo>
                <a:cubicBezTo>
                  <a:pt x="14997" y="9874"/>
                  <a:pt x="15505" y="8867"/>
                  <a:pt x="15631" y="7597"/>
                </a:cubicBezTo>
                <a:close/>
                <a:moveTo>
                  <a:pt x="12337" y="7597"/>
                </a:moveTo>
                <a:cubicBezTo>
                  <a:pt x="12463" y="8867"/>
                  <a:pt x="12970" y="9874"/>
                  <a:pt x="13621" y="10151"/>
                </a:cubicBezTo>
                <a:cubicBezTo>
                  <a:pt x="13495" y="8881"/>
                  <a:pt x="12987" y="7874"/>
                  <a:pt x="12337" y="7597"/>
                </a:cubicBezTo>
                <a:close/>
                <a:moveTo>
                  <a:pt x="11632" y="7597"/>
                </a:moveTo>
                <a:cubicBezTo>
                  <a:pt x="10981" y="7874"/>
                  <a:pt x="10474" y="8881"/>
                  <a:pt x="10348" y="10151"/>
                </a:cubicBezTo>
                <a:cubicBezTo>
                  <a:pt x="10998" y="9874"/>
                  <a:pt x="11506" y="8867"/>
                  <a:pt x="11632" y="7597"/>
                </a:cubicBezTo>
                <a:close/>
                <a:moveTo>
                  <a:pt x="8337" y="7597"/>
                </a:moveTo>
                <a:cubicBezTo>
                  <a:pt x="8463" y="8867"/>
                  <a:pt x="8971" y="9874"/>
                  <a:pt x="9621" y="10151"/>
                </a:cubicBezTo>
                <a:cubicBezTo>
                  <a:pt x="9496" y="8881"/>
                  <a:pt x="8988" y="7874"/>
                  <a:pt x="8337" y="7597"/>
                </a:cubicBezTo>
                <a:close/>
                <a:moveTo>
                  <a:pt x="7632" y="7597"/>
                </a:moveTo>
                <a:cubicBezTo>
                  <a:pt x="6982" y="7874"/>
                  <a:pt x="6474" y="8881"/>
                  <a:pt x="6348" y="10151"/>
                </a:cubicBezTo>
                <a:cubicBezTo>
                  <a:pt x="6999" y="9874"/>
                  <a:pt x="7507" y="8867"/>
                  <a:pt x="7632" y="7597"/>
                </a:cubicBezTo>
                <a:close/>
                <a:moveTo>
                  <a:pt x="4338" y="7597"/>
                </a:moveTo>
                <a:cubicBezTo>
                  <a:pt x="4464" y="8867"/>
                  <a:pt x="4972" y="9874"/>
                  <a:pt x="5622" y="10151"/>
                </a:cubicBezTo>
                <a:cubicBezTo>
                  <a:pt x="5496" y="8881"/>
                  <a:pt x="4989" y="7874"/>
                  <a:pt x="4338" y="7597"/>
                </a:cubicBezTo>
                <a:close/>
                <a:moveTo>
                  <a:pt x="3633" y="7597"/>
                </a:moveTo>
                <a:cubicBezTo>
                  <a:pt x="2983" y="7874"/>
                  <a:pt x="2475" y="8881"/>
                  <a:pt x="2349" y="10151"/>
                </a:cubicBezTo>
                <a:cubicBezTo>
                  <a:pt x="2999" y="9874"/>
                  <a:pt x="3507" y="8867"/>
                  <a:pt x="3633" y="7597"/>
                </a:cubicBezTo>
                <a:close/>
                <a:moveTo>
                  <a:pt x="339" y="7597"/>
                </a:moveTo>
                <a:cubicBezTo>
                  <a:pt x="465" y="8867"/>
                  <a:pt x="973" y="9874"/>
                  <a:pt x="1623" y="10151"/>
                </a:cubicBezTo>
                <a:cubicBezTo>
                  <a:pt x="1497" y="8881"/>
                  <a:pt x="989" y="7874"/>
                  <a:pt x="339" y="7597"/>
                </a:cubicBezTo>
                <a:close/>
                <a:moveTo>
                  <a:pt x="19999" y="6918"/>
                </a:moveTo>
                <a:lnTo>
                  <a:pt x="20039" y="6926"/>
                </a:lnTo>
                <a:cubicBezTo>
                  <a:pt x="20116" y="6928"/>
                  <a:pt x="20191" y="6942"/>
                  <a:pt x="20265" y="6968"/>
                </a:cubicBezTo>
                <a:cubicBezTo>
                  <a:pt x="20278" y="6967"/>
                  <a:pt x="20291" y="6971"/>
                  <a:pt x="20303" y="6976"/>
                </a:cubicBezTo>
                <a:lnTo>
                  <a:pt x="20304" y="6981"/>
                </a:lnTo>
                <a:cubicBezTo>
                  <a:pt x="20834" y="7155"/>
                  <a:pt x="21292" y="7734"/>
                  <a:pt x="21590" y="8548"/>
                </a:cubicBezTo>
                <a:lnTo>
                  <a:pt x="21600" y="8580"/>
                </a:lnTo>
                <a:lnTo>
                  <a:pt x="21600" y="10012"/>
                </a:lnTo>
                <a:lnTo>
                  <a:pt x="21555" y="9688"/>
                </a:lnTo>
                <a:cubicBezTo>
                  <a:pt x="21364" y="8641"/>
                  <a:pt x="20904" y="7840"/>
                  <a:pt x="20335" y="7597"/>
                </a:cubicBezTo>
                <a:cubicBezTo>
                  <a:pt x="20445" y="8708"/>
                  <a:pt x="20848" y="9618"/>
                  <a:pt x="21383" y="10014"/>
                </a:cubicBezTo>
                <a:lnTo>
                  <a:pt x="21600" y="10140"/>
                </a:lnTo>
                <a:lnTo>
                  <a:pt x="21600" y="10742"/>
                </a:lnTo>
                <a:lnTo>
                  <a:pt x="21342" y="10616"/>
                </a:lnTo>
                <a:cubicBezTo>
                  <a:pt x="20645" y="10155"/>
                  <a:pt x="20124" y="8966"/>
                  <a:pt x="20020" y="7519"/>
                </a:cubicBezTo>
                <a:cubicBezTo>
                  <a:pt x="20019" y="7519"/>
                  <a:pt x="20019" y="7519"/>
                  <a:pt x="20019" y="7519"/>
                </a:cubicBezTo>
                <a:lnTo>
                  <a:pt x="20017" y="7487"/>
                </a:lnTo>
                <a:cubicBezTo>
                  <a:pt x="20005" y="7345"/>
                  <a:pt x="20000" y="7201"/>
                  <a:pt x="20000" y="7054"/>
                </a:cubicBezTo>
                <a:cubicBezTo>
                  <a:pt x="19997" y="7027"/>
                  <a:pt x="19996" y="7001"/>
                  <a:pt x="19996" y="6974"/>
                </a:cubicBezTo>
                <a:lnTo>
                  <a:pt x="19998" y="6921"/>
                </a:lnTo>
                <a:lnTo>
                  <a:pt x="19999" y="6921"/>
                </a:lnTo>
                <a:lnTo>
                  <a:pt x="19999" y="6918"/>
                </a:lnTo>
                <a:close/>
                <a:moveTo>
                  <a:pt x="19967" y="6918"/>
                </a:moveTo>
                <a:lnTo>
                  <a:pt x="19967" y="6921"/>
                </a:lnTo>
                <a:lnTo>
                  <a:pt x="19968" y="6921"/>
                </a:lnTo>
                <a:lnTo>
                  <a:pt x="19969" y="6974"/>
                </a:lnTo>
                <a:cubicBezTo>
                  <a:pt x="19969" y="7001"/>
                  <a:pt x="19969" y="7027"/>
                  <a:pt x="19966" y="7054"/>
                </a:cubicBezTo>
                <a:cubicBezTo>
                  <a:pt x="19966" y="7201"/>
                  <a:pt x="19960" y="7345"/>
                  <a:pt x="19948" y="7487"/>
                </a:cubicBezTo>
                <a:lnTo>
                  <a:pt x="19947" y="7519"/>
                </a:lnTo>
                <a:cubicBezTo>
                  <a:pt x="19947" y="7519"/>
                  <a:pt x="19946" y="7519"/>
                  <a:pt x="19946" y="7519"/>
                </a:cubicBezTo>
                <a:cubicBezTo>
                  <a:pt x="19827" y="9173"/>
                  <a:pt x="19163" y="10489"/>
                  <a:pt x="18315" y="10767"/>
                </a:cubicBezTo>
                <a:lnTo>
                  <a:pt x="18314" y="10773"/>
                </a:lnTo>
                <a:cubicBezTo>
                  <a:pt x="18302" y="10777"/>
                  <a:pt x="18289" y="10782"/>
                  <a:pt x="18276" y="10780"/>
                </a:cubicBezTo>
                <a:cubicBezTo>
                  <a:pt x="18202" y="10806"/>
                  <a:pt x="18127" y="10820"/>
                  <a:pt x="18050" y="10822"/>
                </a:cubicBezTo>
                <a:lnTo>
                  <a:pt x="18010" y="10830"/>
                </a:lnTo>
                <a:lnTo>
                  <a:pt x="18010" y="10828"/>
                </a:lnTo>
                <a:lnTo>
                  <a:pt x="18009" y="10828"/>
                </a:lnTo>
                <a:cubicBezTo>
                  <a:pt x="18007" y="10810"/>
                  <a:pt x="18007" y="10792"/>
                  <a:pt x="18007" y="10774"/>
                </a:cubicBezTo>
                <a:cubicBezTo>
                  <a:pt x="18007" y="10748"/>
                  <a:pt x="18008" y="10721"/>
                  <a:pt x="18011" y="10695"/>
                </a:cubicBezTo>
                <a:cubicBezTo>
                  <a:pt x="18011" y="10548"/>
                  <a:pt x="18016" y="10403"/>
                  <a:pt x="18028" y="10261"/>
                </a:cubicBezTo>
                <a:lnTo>
                  <a:pt x="18030" y="10230"/>
                </a:lnTo>
                <a:cubicBezTo>
                  <a:pt x="18030" y="10230"/>
                  <a:pt x="18030" y="10230"/>
                  <a:pt x="18031" y="10230"/>
                </a:cubicBezTo>
                <a:cubicBezTo>
                  <a:pt x="18150" y="8576"/>
                  <a:pt x="18814" y="7260"/>
                  <a:pt x="19662" y="6981"/>
                </a:cubicBezTo>
                <a:lnTo>
                  <a:pt x="19662" y="6976"/>
                </a:lnTo>
                <a:cubicBezTo>
                  <a:pt x="19675" y="6971"/>
                  <a:pt x="19687" y="6967"/>
                  <a:pt x="19700" y="6968"/>
                </a:cubicBezTo>
                <a:cubicBezTo>
                  <a:pt x="19774" y="6942"/>
                  <a:pt x="19850" y="6928"/>
                  <a:pt x="19926" y="6926"/>
                </a:cubicBezTo>
                <a:lnTo>
                  <a:pt x="19967" y="6918"/>
                </a:lnTo>
                <a:close/>
                <a:moveTo>
                  <a:pt x="16000" y="6918"/>
                </a:moveTo>
                <a:lnTo>
                  <a:pt x="16040" y="6926"/>
                </a:lnTo>
                <a:cubicBezTo>
                  <a:pt x="16117" y="6928"/>
                  <a:pt x="16192" y="6942"/>
                  <a:pt x="16266" y="6968"/>
                </a:cubicBezTo>
                <a:cubicBezTo>
                  <a:pt x="16279" y="6967"/>
                  <a:pt x="16292" y="6971"/>
                  <a:pt x="16304" y="6976"/>
                </a:cubicBezTo>
                <a:lnTo>
                  <a:pt x="16304" y="6981"/>
                </a:lnTo>
                <a:cubicBezTo>
                  <a:pt x="17153" y="7260"/>
                  <a:pt x="17817" y="8576"/>
                  <a:pt x="17936" y="10230"/>
                </a:cubicBezTo>
                <a:cubicBezTo>
                  <a:pt x="17936" y="10230"/>
                  <a:pt x="17936" y="10230"/>
                  <a:pt x="17937" y="10230"/>
                </a:cubicBezTo>
                <a:lnTo>
                  <a:pt x="17938" y="10261"/>
                </a:lnTo>
                <a:cubicBezTo>
                  <a:pt x="17950" y="10403"/>
                  <a:pt x="17956" y="10548"/>
                  <a:pt x="17956" y="10695"/>
                </a:cubicBezTo>
                <a:cubicBezTo>
                  <a:pt x="17959" y="10721"/>
                  <a:pt x="17959" y="10748"/>
                  <a:pt x="17959" y="10774"/>
                </a:cubicBezTo>
                <a:cubicBezTo>
                  <a:pt x="17959" y="10792"/>
                  <a:pt x="17959" y="10810"/>
                  <a:pt x="17958" y="10828"/>
                </a:cubicBezTo>
                <a:lnTo>
                  <a:pt x="17956" y="10828"/>
                </a:lnTo>
                <a:lnTo>
                  <a:pt x="17956" y="10830"/>
                </a:lnTo>
                <a:lnTo>
                  <a:pt x="17916" y="10822"/>
                </a:lnTo>
                <a:cubicBezTo>
                  <a:pt x="17839" y="10820"/>
                  <a:pt x="17764" y="10806"/>
                  <a:pt x="17690" y="10780"/>
                </a:cubicBezTo>
                <a:cubicBezTo>
                  <a:pt x="17677" y="10782"/>
                  <a:pt x="17664" y="10777"/>
                  <a:pt x="17652" y="10773"/>
                </a:cubicBezTo>
                <a:lnTo>
                  <a:pt x="17652" y="10767"/>
                </a:lnTo>
                <a:cubicBezTo>
                  <a:pt x="16804" y="10489"/>
                  <a:pt x="16139" y="9173"/>
                  <a:pt x="16021" y="7519"/>
                </a:cubicBezTo>
                <a:cubicBezTo>
                  <a:pt x="16020" y="7519"/>
                  <a:pt x="16020" y="7519"/>
                  <a:pt x="16019" y="7519"/>
                </a:cubicBezTo>
                <a:lnTo>
                  <a:pt x="16018" y="7487"/>
                </a:lnTo>
                <a:cubicBezTo>
                  <a:pt x="16006" y="7345"/>
                  <a:pt x="16000" y="7201"/>
                  <a:pt x="16000" y="7054"/>
                </a:cubicBezTo>
                <a:cubicBezTo>
                  <a:pt x="15997" y="7027"/>
                  <a:pt x="15997" y="7001"/>
                  <a:pt x="15997" y="6974"/>
                </a:cubicBezTo>
                <a:lnTo>
                  <a:pt x="15999" y="6921"/>
                </a:lnTo>
                <a:lnTo>
                  <a:pt x="16000" y="6921"/>
                </a:lnTo>
                <a:lnTo>
                  <a:pt x="16000" y="6918"/>
                </a:lnTo>
                <a:close/>
                <a:moveTo>
                  <a:pt x="15967" y="6918"/>
                </a:moveTo>
                <a:lnTo>
                  <a:pt x="15967" y="6921"/>
                </a:lnTo>
                <a:lnTo>
                  <a:pt x="15968" y="6921"/>
                </a:lnTo>
                <a:lnTo>
                  <a:pt x="15970" y="6974"/>
                </a:lnTo>
                <a:cubicBezTo>
                  <a:pt x="15970" y="7001"/>
                  <a:pt x="15970" y="7027"/>
                  <a:pt x="15967" y="7054"/>
                </a:cubicBezTo>
                <a:cubicBezTo>
                  <a:pt x="15967" y="7201"/>
                  <a:pt x="15961" y="7345"/>
                  <a:pt x="15949" y="7487"/>
                </a:cubicBezTo>
                <a:lnTo>
                  <a:pt x="15948" y="7519"/>
                </a:lnTo>
                <a:cubicBezTo>
                  <a:pt x="15947" y="7519"/>
                  <a:pt x="15947" y="7519"/>
                  <a:pt x="15947" y="7519"/>
                </a:cubicBezTo>
                <a:cubicBezTo>
                  <a:pt x="15828" y="9173"/>
                  <a:pt x="15163" y="10489"/>
                  <a:pt x="14315" y="10767"/>
                </a:cubicBezTo>
                <a:lnTo>
                  <a:pt x="14315" y="10773"/>
                </a:lnTo>
                <a:cubicBezTo>
                  <a:pt x="14303" y="10777"/>
                  <a:pt x="14290" y="10782"/>
                  <a:pt x="14277" y="10780"/>
                </a:cubicBezTo>
                <a:cubicBezTo>
                  <a:pt x="14203" y="10806"/>
                  <a:pt x="14128" y="10820"/>
                  <a:pt x="14051" y="10822"/>
                </a:cubicBezTo>
                <a:lnTo>
                  <a:pt x="14011" y="10830"/>
                </a:lnTo>
                <a:lnTo>
                  <a:pt x="14011" y="10828"/>
                </a:lnTo>
                <a:lnTo>
                  <a:pt x="14010" y="10828"/>
                </a:lnTo>
                <a:cubicBezTo>
                  <a:pt x="14008" y="10810"/>
                  <a:pt x="14008" y="10792"/>
                  <a:pt x="14008" y="10774"/>
                </a:cubicBezTo>
                <a:cubicBezTo>
                  <a:pt x="14008" y="10748"/>
                  <a:pt x="14008" y="10721"/>
                  <a:pt x="14011" y="10695"/>
                </a:cubicBezTo>
                <a:cubicBezTo>
                  <a:pt x="14011" y="10548"/>
                  <a:pt x="14017" y="10403"/>
                  <a:pt x="14029" y="10261"/>
                </a:cubicBezTo>
                <a:lnTo>
                  <a:pt x="14030" y="10230"/>
                </a:lnTo>
                <a:cubicBezTo>
                  <a:pt x="14031" y="10230"/>
                  <a:pt x="14031" y="10230"/>
                  <a:pt x="14031" y="10230"/>
                </a:cubicBezTo>
                <a:cubicBezTo>
                  <a:pt x="14150" y="8576"/>
                  <a:pt x="14814" y="7260"/>
                  <a:pt x="15663" y="6981"/>
                </a:cubicBezTo>
                <a:lnTo>
                  <a:pt x="15663" y="6976"/>
                </a:lnTo>
                <a:cubicBezTo>
                  <a:pt x="15675" y="6971"/>
                  <a:pt x="15688" y="6967"/>
                  <a:pt x="15701" y="6968"/>
                </a:cubicBezTo>
                <a:cubicBezTo>
                  <a:pt x="15775" y="6942"/>
                  <a:pt x="15850" y="6928"/>
                  <a:pt x="15927" y="6926"/>
                </a:cubicBezTo>
                <a:lnTo>
                  <a:pt x="15967" y="6918"/>
                </a:lnTo>
                <a:close/>
                <a:moveTo>
                  <a:pt x="12001" y="6918"/>
                </a:moveTo>
                <a:lnTo>
                  <a:pt x="12041" y="6926"/>
                </a:lnTo>
                <a:cubicBezTo>
                  <a:pt x="12117" y="6928"/>
                  <a:pt x="12193" y="6942"/>
                  <a:pt x="12267" y="6968"/>
                </a:cubicBezTo>
                <a:cubicBezTo>
                  <a:pt x="12280" y="6967"/>
                  <a:pt x="12292" y="6971"/>
                  <a:pt x="12305" y="6976"/>
                </a:cubicBezTo>
                <a:lnTo>
                  <a:pt x="12305" y="6981"/>
                </a:lnTo>
                <a:cubicBezTo>
                  <a:pt x="13153" y="7260"/>
                  <a:pt x="13817" y="8576"/>
                  <a:pt x="13936" y="10230"/>
                </a:cubicBezTo>
                <a:cubicBezTo>
                  <a:pt x="13937" y="10230"/>
                  <a:pt x="13937" y="10230"/>
                  <a:pt x="13937" y="10230"/>
                </a:cubicBezTo>
                <a:lnTo>
                  <a:pt x="13939" y="10261"/>
                </a:lnTo>
                <a:cubicBezTo>
                  <a:pt x="13951" y="10403"/>
                  <a:pt x="13956" y="10548"/>
                  <a:pt x="13956" y="10695"/>
                </a:cubicBezTo>
                <a:cubicBezTo>
                  <a:pt x="13959" y="10721"/>
                  <a:pt x="13960" y="10748"/>
                  <a:pt x="13960" y="10774"/>
                </a:cubicBezTo>
                <a:cubicBezTo>
                  <a:pt x="13960" y="10792"/>
                  <a:pt x="13960" y="10810"/>
                  <a:pt x="13958" y="10828"/>
                </a:cubicBezTo>
                <a:lnTo>
                  <a:pt x="13957" y="10828"/>
                </a:lnTo>
                <a:lnTo>
                  <a:pt x="13957" y="10830"/>
                </a:lnTo>
                <a:lnTo>
                  <a:pt x="13917" y="10822"/>
                </a:lnTo>
                <a:cubicBezTo>
                  <a:pt x="13840" y="10820"/>
                  <a:pt x="13765" y="10806"/>
                  <a:pt x="13691" y="10780"/>
                </a:cubicBezTo>
                <a:cubicBezTo>
                  <a:pt x="13678" y="10782"/>
                  <a:pt x="13665" y="10777"/>
                  <a:pt x="13653" y="10773"/>
                </a:cubicBezTo>
                <a:lnTo>
                  <a:pt x="13652" y="10767"/>
                </a:lnTo>
                <a:cubicBezTo>
                  <a:pt x="12804" y="10489"/>
                  <a:pt x="12140" y="9173"/>
                  <a:pt x="12021" y="7519"/>
                </a:cubicBezTo>
                <a:cubicBezTo>
                  <a:pt x="12021" y="7519"/>
                  <a:pt x="12020" y="7519"/>
                  <a:pt x="12020" y="7519"/>
                </a:cubicBezTo>
                <a:lnTo>
                  <a:pt x="12019" y="7487"/>
                </a:lnTo>
                <a:cubicBezTo>
                  <a:pt x="12007" y="7345"/>
                  <a:pt x="12001" y="7201"/>
                  <a:pt x="12001" y="7054"/>
                </a:cubicBezTo>
                <a:cubicBezTo>
                  <a:pt x="11998" y="7027"/>
                  <a:pt x="11998" y="7001"/>
                  <a:pt x="11998" y="6974"/>
                </a:cubicBezTo>
                <a:lnTo>
                  <a:pt x="11999" y="6921"/>
                </a:lnTo>
                <a:lnTo>
                  <a:pt x="12000" y="6921"/>
                </a:lnTo>
                <a:lnTo>
                  <a:pt x="12001" y="6918"/>
                </a:lnTo>
                <a:close/>
                <a:moveTo>
                  <a:pt x="11968" y="6918"/>
                </a:moveTo>
                <a:lnTo>
                  <a:pt x="11968" y="6921"/>
                </a:lnTo>
                <a:lnTo>
                  <a:pt x="11969" y="6921"/>
                </a:lnTo>
                <a:lnTo>
                  <a:pt x="11971" y="6974"/>
                </a:lnTo>
                <a:cubicBezTo>
                  <a:pt x="11971" y="7001"/>
                  <a:pt x="11970" y="7027"/>
                  <a:pt x="11967" y="7054"/>
                </a:cubicBezTo>
                <a:cubicBezTo>
                  <a:pt x="11967" y="7201"/>
                  <a:pt x="11962" y="7345"/>
                  <a:pt x="11950" y="7487"/>
                </a:cubicBezTo>
                <a:lnTo>
                  <a:pt x="11948" y="7519"/>
                </a:lnTo>
                <a:cubicBezTo>
                  <a:pt x="11948" y="7519"/>
                  <a:pt x="11948" y="7519"/>
                  <a:pt x="11947" y="7519"/>
                </a:cubicBezTo>
                <a:cubicBezTo>
                  <a:pt x="11828" y="9173"/>
                  <a:pt x="11164" y="10489"/>
                  <a:pt x="10316" y="10767"/>
                </a:cubicBezTo>
                <a:lnTo>
                  <a:pt x="10316" y="10773"/>
                </a:lnTo>
                <a:cubicBezTo>
                  <a:pt x="10303" y="10777"/>
                  <a:pt x="10291" y="10782"/>
                  <a:pt x="10277" y="10780"/>
                </a:cubicBezTo>
                <a:cubicBezTo>
                  <a:pt x="10204" y="10806"/>
                  <a:pt x="10128" y="10820"/>
                  <a:pt x="10052" y="10822"/>
                </a:cubicBezTo>
                <a:lnTo>
                  <a:pt x="10011" y="10830"/>
                </a:lnTo>
                <a:lnTo>
                  <a:pt x="10011" y="10828"/>
                </a:lnTo>
                <a:lnTo>
                  <a:pt x="10010" y="10828"/>
                </a:lnTo>
                <a:cubicBezTo>
                  <a:pt x="10009" y="10810"/>
                  <a:pt x="10009" y="10792"/>
                  <a:pt x="10009" y="10774"/>
                </a:cubicBezTo>
                <a:cubicBezTo>
                  <a:pt x="10009" y="10748"/>
                  <a:pt x="10009" y="10721"/>
                  <a:pt x="10012" y="10695"/>
                </a:cubicBezTo>
                <a:cubicBezTo>
                  <a:pt x="10012" y="10548"/>
                  <a:pt x="10018" y="10403"/>
                  <a:pt x="10030" y="10261"/>
                </a:cubicBezTo>
                <a:lnTo>
                  <a:pt x="10031" y="10230"/>
                </a:lnTo>
                <a:cubicBezTo>
                  <a:pt x="10031" y="10230"/>
                  <a:pt x="10032" y="10230"/>
                  <a:pt x="10032" y="10230"/>
                </a:cubicBezTo>
                <a:cubicBezTo>
                  <a:pt x="10151" y="8576"/>
                  <a:pt x="10815" y="7260"/>
                  <a:pt x="11663" y="6981"/>
                </a:cubicBezTo>
                <a:lnTo>
                  <a:pt x="11664" y="6976"/>
                </a:lnTo>
                <a:cubicBezTo>
                  <a:pt x="11676" y="6971"/>
                  <a:pt x="11689" y="6967"/>
                  <a:pt x="11702" y="6968"/>
                </a:cubicBezTo>
                <a:cubicBezTo>
                  <a:pt x="11776" y="6942"/>
                  <a:pt x="11851" y="6928"/>
                  <a:pt x="11928" y="6926"/>
                </a:cubicBezTo>
                <a:lnTo>
                  <a:pt x="11968" y="6918"/>
                </a:lnTo>
                <a:close/>
                <a:moveTo>
                  <a:pt x="8001" y="6918"/>
                </a:moveTo>
                <a:lnTo>
                  <a:pt x="8042" y="6926"/>
                </a:lnTo>
                <a:cubicBezTo>
                  <a:pt x="8118" y="6928"/>
                  <a:pt x="8194" y="6942"/>
                  <a:pt x="8267" y="6968"/>
                </a:cubicBezTo>
                <a:cubicBezTo>
                  <a:pt x="8280" y="6967"/>
                  <a:pt x="8293" y="6971"/>
                  <a:pt x="8306" y="6976"/>
                </a:cubicBezTo>
                <a:lnTo>
                  <a:pt x="8306" y="6981"/>
                </a:lnTo>
                <a:cubicBezTo>
                  <a:pt x="9154" y="7260"/>
                  <a:pt x="9818" y="8576"/>
                  <a:pt x="9937" y="10230"/>
                </a:cubicBezTo>
                <a:cubicBezTo>
                  <a:pt x="9937" y="10230"/>
                  <a:pt x="9938" y="10230"/>
                  <a:pt x="9938" y="10230"/>
                </a:cubicBezTo>
                <a:lnTo>
                  <a:pt x="9939" y="10261"/>
                </a:lnTo>
                <a:cubicBezTo>
                  <a:pt x="9951" y="10403"/>
                  <a:pt x="9957" y="10548"/>
                  <a:pt x="9957" y="10695"/>
                </a:cubicBezTo>
                <a:cubicBezTo>
                  <a:pt x="9960" y="10721"/>
                  <a:pt x="9960" y="10748"/>
                  <a:pt x="9960" y="10774"/>
                </a:cubicBezTo>
                <a:cubicBezTo>
                  <a:pt x="9960" y="10792"/>
                  <a:pt x="9960" y="10810"/>
                  <a:pt x="9959" y="10828"/>
                </a:cubicBezTo>
                <a:lnTo>
                  <a:pt x="9958" y="10828"/>
                </a:lnTo>
                <a:lnTo>
                  <a:pt x="9958" y="10830"/>
                </a:lnTo>
                <a:lnTo>
                  <a:pt x="9917" y="10822"/>
                </a:lnTo>
                <a:cubicBezTo>
                  <a:pt x="9841" y="10820"/>
                  <a:pt x="9765" y="10806"/>
                  <a:pt x="9692" y="10780"/>
                </a:cubicBezTo>
                <a:cubicBezTo>
                  <a:pt x="9679" y="10782"/>
                  <a:pt x="9666" y="10777"/>
                  <a:pt x="9653" y="10773"/>
                </a:cubicBezTo>
                <a:lnTo>
                  <a:pt x="9653" y="10767"/>
                </a:lnTo>
                <a:cubicBezTo>
                  <a:pt x="8805" y="10489"/>
                  <a:pt x="8141" y="9173"/>
                  <a:pt x="8022" y="7519"/>
                </a:cubicBezTo>
                <a:cubicBezTo>
                  <a:pt x="8022" y="7519"/>
                  <a:pt x="8021" y="7519"/>
                  <a:pt x="8021" y="7519"/>
                </a:cubicBezTo>
                <a:lnTo>
                  <a:pt x="8019" y="7487"/>
                </a:lnTo>
                <a:cubicBezTo>
                  <a:pt x="8008" y="7345"/>
                  <a:pt x="8002" y="7201"/>
                  <a:pt x="8002" y="7054"/>
                </a:cubicBezTo>
                <a:cubicBezTo>
                  <a:pt x="7999" y="7027"/>
                  <a:pt x="7999" y="7001"/>
                  <a:pt x="7999" y="6974"/>
                </a:cubicBezTo>
                <a:lnTo>
                  <a:pt x="8000" y="6921"/>
                </a:lnTo>
                <a:lnTo>
                  <a:pt x="8001" y="6921"/>
                </a:lnTo>
                <a:lnTo>
                  <a:pt x="8001" y="6918"/>
                </a:lnTo>
                <a:close/>
                <a:moveTo>
                  <a:pt x="7969" y="6918"/>
                </a:moveTo>
                <a:lnTo>
                  <a:pt x="7969" y="6921"/>
                </a:lnTo>
                <a:lnTo>
                  <a:pt x="7970" y="6921"/>
                </a:lnTo>
                <a:lnTo>
                  <a:pt x="7971" y="6974"/>
                </a:lnTo>
                <a:cubicBezTo>
                  <a:pt x="7971" y="7001"/>
                  <a:pt x="7971" y="7027"/>
                  <a:pt x="7968" y="7054"/>
                </a:cubicBezTo>
                <a:cubicBezTo>
                  <a:pt x="7968" y="7201"/>
                  <a:pt x="7962" y="7345"/>
                  <a:pt x="7950" y="7487"/>
                </a:cubicBezTo>
                <a:lnTo>
                  <a:pt x="7949" y="7519"/>
                </a:lnTo>
                <a:cubicBezTo>
                  <a:pt x="7949" y="7519"/>
                  <a:pt x="7948" y="7519"/>
                  <a:pt x="7948" y="7519"/>
                </a:cubicBezTo>
                <a:cubicBezTo>
                  <a:pt x="7829" y="9173"/>
                  <a:pt x="7165" y="10489"/>
                  <a:pt x="6317" y="10767"/>
                </a:cubicBezTo>
                <a:lnTo>
                  <a:pt x="6316" y="10773"/>
                </a:lnTo>
                <a:cubicBezTo>
                  <a:pt x="6304" y="10777"/>
                  <a:pt x="6291" y="10782"/>
                  <a:pt x="6278" y="10780"/>
                </a:cubicBezTo>
                <a:cubicBezTo>
                  <a:pt x="6204" y="10806"/>
                  <a:pt x="6129" y="10820"/>
                  <a:pt x="6053" y="10822"/>
                </a:cubicBezTo>
                <a:lnTo>
                  <a:pt x="6012" y="10830"/>
                </a:lnTo>
                <a:lnTo>
                  <a:pt x="6012" y="10828"/>
                </a:lnTo>
                <a:lnTo>
                  <a:pt x="6011" y="10828"/>
                </a:lnTo>
                <a:cubicBezTo>
                  <a:pt x="6010" y="10810"/>
                  <a:pt x="6010" y="10792"/>
                  <a:pt x="6010" y="10774"/>
                </a:cubicBezTo>
                <a:cubicBezTo>
                  <a:pt x="6010" y="10748"/>
                  <a:pt x="6010" y="10721"/>
                  <a:pt x="6013" y="10695"/>
                </a:cubicBezTo>
                <a:cubicBezTo>
                  <a:pt x="6013" y="10548"/>
                  <a:pt x="6018" y="10403"/>
                  <a:pt x="6030" y="10261"/>
                </a:cubicBezTo>
                <a:lnTo>
                  <a:pt x="6032" y="10230"/>
                </a:lnTo>
                <a:cubicBezTo>
                  <a:pt x="6032" y="10230"/>
                  <a:pt x="6032" y="10230"/>
                  <a:pt x="6033" y="10230"/>
                </a:cubicBezTo>
                <a:cubicBezTo>
                  <a:pt x="6152" y="8576"/>
                  <a:pt x="6816" y="7260"/>
                  <a:pt x="7664" y="6981"/>
                </a:cubicBezTo>
                <a:lnTo>
                  <a:pt x="7664" y="6976"/>
                </a:lnTo>
                <a:cubicBezTo>
                  <a:pt x="7677" y="6971"/>
                  <a:pt x="7689" y="6967"/>
                  <a:pt x="7703" y="6968"/>
                </a:cubicBezTo>
                <a:cubicBezTo>
                  <a:pt x="7776" y="6942"/>
                  <a:pt x="7852" y="6928"/>
                  <a:pt x="7928" y="6926"/>
                </a:cubicBezTo>
                <a:lnTo>
                  <a:pt x="7969" y="6918"/>
                </a:lnTo>
                <a:close/>
                <a:moveTo>
                  <a:pt x="4002" y="6918"/>
                </a:moveTo>
                <a:lnTo>
                  <a:pt x="4042" y="6926"/>
                </a:lnTo>
                <a:cubicBezTo>
                  <a:pt x="4119" y="6928"/>
                  <a:pt x="4194" y="6942"/>
                  <a:pt x="4268" y="6968"/>
                </a:cubicBezTo>
                <a:cubicBezTo>
                  <a:pt x="4281" y="6967"/>
                  <a:pt x="4294" y="6971"/>
                  <a:pt x="4306" y="6976"/>
                </a:cubicBezTo>
                <a:lnTo>
                  <a:pt x="4307" y="6981"/>
                </a:lnTo>
                <a:cubicBezTo>
                  <a:pt x="5155" y="7260"/>
                  <a:pt x="5819" y="8576"/>
                  <a:pt x="5938" y="10230"/>
                </a:cubicBezTo>
                <a:cubicBezTo>
                  <a:pt x="5938" y="10230"/>
                  <a:pt x="5938" y="10230"/>
                  <a:pt x="5939" y="10230"/>
                </a:cubicBezTo>
                <a:lnTo>
                  <a:pt x="5940" y="10261"/>
                </a:lnTo>
                <a:cubicBezTo>
                  <a:pt x="5952" y="10403"/>
                  <a:pt x="5958" y="10548"/>
                  <a:pt x="5958" y="10695"/>
                </a:cubicBezTo>
                <a:cubicBezTo>
                  <a:pt x="5961" y="10721"/>
                  <a:pt x="5961" y="10748"/>
                  <a:pt x="5961" y="10774"/>
                </a:cubicBezTo>
                <a:cubicBezTo>
                  <a:pt x="5961" y="10792"/>
                  <a:pt x="5961" y="10810"/>
                  <a:pt x="5960" y="10828"/>
                </a:cubicBezTo>
                <a:lnTo>
                  <a:pt x="5958" y="10828"/>
                </a:lnTo>
                <a:lnTo>
                  <a:pt x="5958" y="10830"/>
                </a:lnTo>
                <a:lnTo>
                  <a:pt x="5918" y="10822"/>
                </a:lnTo>
                <a:cubicBezTo>
                  <a:pt x="5841" y="10820"/>
                  <a:pt x="5766" y="10806"/>
                  <a:pt x="5692" y="10780"/>
                </a:cubicBezTo>
                <a:cubicBezTo>
                  <a:pt x="5679" y="10782"/>
                  <a:pt x="5667" y="10777"/>
                  <a:pt x="5654" y="10773"/>
                </a:cubicBezTo>
                <a:lnTo>
                  <a:pt x="5654" y="10767"/>
                </a:lnTo>
                <a:cubicBezTo>
                  <a:pt x="4806" y="10489"/>
                  <a:pt x="4141" y="9173"/>
                  <a:pt x="4023" y="7519"/>
                </a:cubicBezTo>
                <a:cubicBezTo>
                  <a:pt x="4022" y="7519"/>
                  <a:pt x="4022" y="7519"/>
                  <a:pt x="4021" y="7519"/>
                </a:cubicBezTo>
                <a:lnTo>
                  <a:pt x="4020" y="7487"/>
                </a:lnTo>
                <a:cubicBezTo>
                  <a:pt x="4008" y="7345"/>
                  <a:pt x="4002" y="7201"/>
                  <a:pt x="4003" y="7054"/>
                </a:cubicBezTo>
                <a:cubicBezTo>
                  <a:pt x="3999" y="7027"/>
                  <a:pt x="3999" y="7001"/>
                  <a:pt x="3999" y="6974"/>
                </a:cubicBezTo>
                <a:lnTo>
                  <a:pt x="4001" y="6921"/>
                </a:lnTo>
                <a:lnTo>
                  <a:pt x="4002" y="6921"/>
                </a:lnTo>
                <a:lnTo>
                  <a:pt x="4002" y="6918"/>
                </a:lnTo>
                <a:close/>
                <a:moveTo>
                  <a:pt x="3969" y="6918"/>
                </a:moveTo>
                <a:lnTo>
                  <a:pt x="3969" y="6921"/>
                </a:lnTo>
                <a:lnTo>
                  <a:pt x="3971" y="6921"/>
                </a:lnTo>
                <a:lnTo>
                  <a:pt x="3972" y="6974"/>
                </a:lnTo>
                <a:cubicBezTo>
                  <a:pt x="3972" y="7001"/>
                  <a:pt x="3972" y="7027"/>
                  <a:pt x="3969" y="7054"/>
                </a:cubicBezTo>
                <a:cubicBezTo>
                  <a:pt x="3969" y="7201"/>
                  <a:pt x="3963" y="7345"/>
                  <a:pt x="3951" y="7487"/>
                </a:cubicBezTo>
                <a:lnTo>
                  <a:pt x="3950" y="7519"/>
                </a:lnTo>
                <a:cubicBezTo>
                  <a:pt x="3949" y="7519"/>
                  <a:pt x="3949" y="7519"/>
                  <a:pt x="3949" y="7519"/>
                </a:cubicBezTo>
                <a:cubicBezTo>
                  <a:pt x="3830" y="9173"/>
                  <a:pt x="3166" y="10489"/>
                  <a:pt x="2317" y="10767"/>
                </a:cubicBezTo>
                <a:lnTo>
                  <a:pt x="2317" y="10773"/>
                </a:lnTo>
                <a:cubicBezTo>
                  <a:pt x="2305" y="10777"/>
                  <a:pt x="2292" y="10782"/>
                  <a:pt x="2279" y="10780"/>
                </a:cubicBezTo>
                <a:cubicBezTo>
                  <a:pt x="2205" y="10806"/>
                  <a:pt x="2130" y="10820"/>
                  <a:pt x="2053" y="10822"/>
                </a:cubicBezTo>
                <a:lnTo>
                  <a:pt x="2013" y="10830"/>
                </a:lnTo>
                <a:lnTo>
                  <a:pt x="2013" y="10828"/>
                </a:lnTo>
                <a:lnTo>
                  <a:pt x="2012" y="10828"/>
                </a:lnTo>
                <a:cubicBezTo>
                  <a:pt x="2010" y="10810"/>
                  <a:pt x="2010" y="10792"/>
                  <a:pt x="2010" y="10774"/>
                </a:cubicBezTo>
                <a:cubicBezTo>
                  <a:pt x="2010" y="10748"/>
                  <a:pt x="2010" y="10721"/>
                  <a:pt x="2013" y="10695"/>
                </a:cubicBezTo>
                <a:cubicBezTo>
                  <a:pt x="2013" y="10548"/>
                  <a:pt x="2019" y="10403"/>
                  <a:pt x="2031" y="10261"/>
                </a:cubicBezTo>
                <a:lnTo>
                  <a:pt x="2032" y="10230"/>
                </a:lnTo>
                <a:cubicBezTo>
                  <a:pt x="2033" y="10230"/>
                  <a:pt x="2033" y="10230"/>
                  <a:pt x="2034" y="10230"/>
                </a:cubicBezTo>
                <a:cubicBezTo>
                  <a:pt x="2152" y="8576"/>
                  <a:pt x="2817" y="7260"/>
                  <a:pt x="3665" y="6981"/>
                </a:cubicBezTo>
                <a:lnTo>
                  <a:pt x="3665" y="6976"/>
                </a:lnTo>
                <a:cubicBezTo>
                  <a:pt x="3678" y="6971"/>
                  <a:pt x="3690" y="6967"/>
                  <a:pt x="3703" y="6968"/>
                </a:cubicBezTo>
                <a:cubicBezTo>
                  <a:pt x="3777" y="6942"/>
                  <a:pt x="3852" y="6928"/>
                  <a:pt x="3929" y="6926"/>
                </a:cubicBezTo>
                <a:lnTo>
                  <a:pt x="3969" y="6918"/>
                </a:lnTo>
                <a:close/>
                <a:moveTo>
                  <a:pt x="3" y="6918"/>
                </a:moveTo>
                <a:lnTo>
                  <a:pt x="43" y="6926"/>
                </a:lnTo>
                <a:cubicBezTo>
                  <a:pt x="120" y="6928"/>
                  <a:pt x="195" y="6942"/>
                  <a:pt x="269" y="6968"/>
                </a:cubicBezTo>
                <a:cubicBezTo>
                  <a:pt x="282" y="6967"/>
                  <a:pt x="294" y="6971"/>
                  <a:pt x="307" y="6976"/>
                </a:cubicBezTo>
                <a:lnTo>
                  <a:pt x="307" y="6981"/>
                </a:lnTo>
                <a:cubicBezTo>
                  <a:pt x="1155" y="7260"/>
                  <a:pt x="1820" y="8576"/>
                  <a:pt x="1938" y="10230"/>
                </a:cubicBezTo>
                <a:cubicBezTo>
                  <a:pt x="1939" y="10230"/>
                  <a:pt x="1939" y="10230"/>
                  <a:pt x="1940" y="10230"/>
                </a:cubicBezTo>
                <a:lnTo>
                  <a:pt x="1941" y="10261"/>
                </a:lnTo>
                <a:cubicBezTo>
                  <a:pt x="1953" y="10403"/>
                  <a:pt x="1959" y="10548"/>
                  <a:pt x="1959" y="10695"/>
                </a:cubicBezTo>
                <a:cubicBezTo>
                  <a:pt x="1962" y="10721"/>
                  <a:pt x="1962" y="10748"/>
                  <a:pt x="1962" y="10774"/>
                </a:cubicBezTo>
                <a:cubicBezTo>
                  <a:pt x="1962" y="10792"/>
                  <a:pt x="1962" y="10810"/>
                  <a:pt x="1960" y="10828"/>
                </a:cubicBezTo>
                <a:lnTo>
                  <a:pt x="1959" y="10828"/>
                </a:lnTo>
                <a:lnTo>
                  <a:pt x="1959" y="10830"/>
                </a:lnTo>
                <a:lnTo>
                  <a:pt x="1919" y="10822"/>
                </a:lnTo>
                <a:cubicBezTo>
                  <a:pt x="1842" y="10820"/>
                  <a:pt x="1767" y="10806"/>
                  <a:pt x="1693" y="10780"/>
                </a:cubicBezTo>
                <a:cubicBezTo>
                  <a:pt x="1680" y="10782"/>
                  <a:pt x="1667" y="10777"/>
                  <a:pt x="1655" y="10773"/>
                </a:cubicBezTo>
                <a:lnTo>
                  <a:pt x="1655" y="10767"/>
                </a:lnTo>
                <a:cubicBezTo>
                  <a:pt x="806" y="10489"/>
                  <a:pt x="142" y="9173"/>
                  <a:pt x="23" y="7519"/>
                </a:cubicBezTo>
                <a:cubicBezTo>
                  <a:pt x="23" y="7519"/>
                  <a:pt x="23" y="7519"/>
                  <a:pt x="22" y="7519"/>
                </a:cubicBezTo>
                <a:lnTo>
                  <a:pt x="21" y="7487"/>
                </a:lnTo>
                <a:cubicBezTo>
                  <a:pt x="9" y="7345"/>
                  <a:pt x="3" y="7201"/>
                  <a:pt x="3" y="7054"/>
                </a:cubicBezTo>
                <a:cubicBezTo>
                  <a:pt x="0" y="7027"/>
                  <a:pt x="0" y="7001"/>
                  <a:pt x="0" y="6974"/>
                </a:cubicBezTo>
                <a:lnTo>
                  <a:pt x="1" y="6921"/>
                </a:lnTo>
                <a:lnTo>
                  <a:pt x="3" y="6921"/>
                </a:lnTo>
                <a:lnTo>
                  <a:pt x="3" y="6918"/>
                </a:lnTo>
                <a:close/>
                <a:moveTo>
                  <a:pt x="18346" y="3546"/>
                </a:moveTo>
                <a:cubicBezTo>
                  <a:pt x="18472" y="4826"/>
                  <a:pt x="18980" y="5841"/>
                  <a:pt x="19630" y="6120"/>
                </a:cubicBezTo>
                <a:cubicBezTo>
                  <a:pt x="19504" y="4840"/>
                  <a:pt x="18997" y="3826"/>
                  <a:pt x="18346" y="3546"/>
                </a:cubicBezTo>
                <a:close/>
                <a:moveTo>
                  <a:pt x="17620" y="3546"/>
                </a:moveTo>
                <a:cubicBezTo>
                  <a:pt x="16970" y="3826"/>
                  <a:pt x="16462" y="4840"/>
                  <a:pt x="16336" y="6120"/>
                </a:cubicBezTo>
                <a:cubicBezTo>
                  <a:pt x="16986" y="5841"/>
                  <a:pt x="17494" y="4826"/>
                  <a:pt x="17620" y="3546"/>
                </a:cubicBezTo>
                <a:close/>
                <a:moveTo>
                  <a:pt x="14347" y="3546"/>
                </a:moveTo>
                <a:cubicBezTo>
                  <a:pt x="14473" y="4826"/>
                  <a:pt x="14981" y="5841"/>
                  <a:pt x="15631" y="6120"/>
                </a:cubicBezTo>
                <a:cubicBezTo>
                  <a:pt x="15505" y="4840"/>
                  <a:pt x="14997" y="3826"/>
                  <a:pt x="14347" y="3546"/>
                </a:cubicBezTo>
                <a:close/>
                <a:moveTo>
                  <a:pt x="13621" y="3546"/>
                </a:moveTo>
                <a:cubicBezTo>
                  <a:pt x="12970" y="3826"/>
                  <a:pt x="12463" y="4840"/>
                  <a:pt x="12337" y="6120"/>
                </a:cubicBezTo>
                <a:cubicBezTo>
                  <a:pt x="12987" y="5841"/>
                  <a:pt x="13495" y="4826"/>
                  <a:pt x="13621" y="3546"/>
                </a:cubicBezTo>
                <a:close/>
                <a:moveTo>
                  <a:pt x="10348" y="3546"/>
                </a:moveTo>
                <a:cubicBezTo>
                  <a:pt x="10474" y="4826"/>
                  <a:pt x="10981" y="5841"/>
                  <a:pt x="11632" y="6120"/>
                </a:cubicBezTo>
                <a:cubicBezTo>
                  <a:pt x="11506" y="4840"/>
                  <a:pt x="10998" y="3826"/>
                  <a:pt x="10348" y="3546"/>
                </a:cubicBezTo>
                <a:close/>
                <a:moveTo>
                  <a:pt x="9621" y="3546"/>
                </a:moveTo>
                <a:cubicBezTo>
                  <a:pt x="8971" y="3826"/>
                  <a:pt x="8463" y="4840"/>
                  <a:pt x="8337" y="6120"/>
                </a:cubicBezTo>
                <a:cubicBezTo>
                  <a:pt x="8988" y="5841"/>
                  <a:pt x="9496" y="4826"/>
                  <a:pt x="9621" y="3546"/>
                </a:cubicBezTo>
                <a:close/>
                <a:moveTo>
                  <a:pt x="6348" y="3546"/>
                </a:moveTo>
                <a:cubicBezTo>
                  <a:pt x="6474" y="4826"/>
                  <a:pt x="6982" y="5841"/>
                  <a:pt x="7632" y="6120"/>
                </a:cubicBezTo>
                <a:cubicBezTo>
                  <a:pt x="7507" y="4840"/>
                  <a:pt x="6999" y="3826"/>
                  <a:pt x="6348" y="3546"/>
                </a:cubicBezTo>
                <a:close/>
                <a:moveTo>
                  <a:pt x="5622" y="3546"/>
                </a:moveTo>
                <a:cubicBezTo>
                  <a:pt x="4972" y="3826"/>
                  <a:pt x="4464" y="4840"/>
                  <a:pt x="4338" y="6120"/>
                </a:cubicBezTo>
                <a:cubicBezTo>
                  <a:pt x="4989" y="5841"/>
                  <a:pt x="5496" y="4826"/>
                  <a:pt x="5622" y="3546"/>
                </a:cubicBezTo>
                <a:close/>
                <a:moveTo>
                  <a:pt x="2349" y="3546"/>
                </a:moveTo>
                <a:cubicBezTo>
                  <a:pt x="2475" y="4826"/>
                  <a:pt x="2983" y="5841"/>
                  <a:pt x="3633" y="6120"/>
                </a:cubicBezTo>
                <a:cubicBezTo>
                  <a:pt x="3507" y="4840"/>
                  <a:pt x="2999" y="3826"/>
                  <a:pt x="2349" y="3546"/>
                </a:cubicBezTo>
                <a:close/>
                <a:moveTo>
                  <a:pt x="1623" y="3546"/>
                </a:moveTo>
                <a:cubicBezTo>
                  <a:pt x="973" y="3826"/>
                  <a:pt x="465" y="4840"/>
                  <a:pt x="339" y="6120"/>
                </a:cubicBezTo>
                <a:cubicBezTo>
                  <a:pt x="989" y="5841"/>
                  <a:pt x="1497" y="4826"/>
                  <a:pt x="1623" y="3546"/>
                </a:cubicBezTo>
                <a:close/>
                <a:moveTo>
                  <a:pt x="21600" y="2950"/>
                </a:moveTo>
                <a:lnTo>
                  <a:pt x="21600" y="3557"/>
                </a:lnTo>
                <a:lnTo>
                  <a:pt x="21383" y="3684"/>
                </a:lnTo>
                <a:cubicBezTo>
                  <a:pt x="20848" y="4083"/>
                  <a:pt x="20445" y="5000"/>
                  <a:pt x="20335" y="6120"/>
                </a:cubicBezTo>
                <a:cubicBezTo>
                  <a:pt x="20904" y="5876"/>
                  <a:pt x="21364" y="5068"/>
                  <a:pt x="21555" y="4013"/>
                </a:cubicBezTo>
                <a:lnTo>
                  <a:pt x="21600" y="3686"/>
                </a:lnTo>
                <a:lnTo>
                  <a:pt x="21600" y="5129"/>
                </a:lnTo>
                <a:lnTo>
                  <a:pt x="21590" y="5162"/>
                </a:lnTo>
                <a:cubicBezTo>
                  <a:pt x="21292" y="5982"/>
                  <a:pt x="20834" y="6566"/>
                  <a:pt x="20304" y="6741"/>
                </a:cubicBezTo>
                <a:lnTo>
                  <a:pt x="20303" y="6747"/>
                </a:lnTo>
                <a:cubicBezTo>
                  <a:pt x="20291" y="6751"/>
                  <a:pt x="20278" y="6756"/>
                  <a:pt x="20265" y="6754"/>
                </a:cubicBezTo>
                <a:cubicBezTo>
                  <a:pt x="20191" y="6780"/>
                  <a:pt x="20116" y="6794"/>
                  <a:pt x="20040" y="6797"/>
                </a:cubicBezTo>
                <a:lnTo>
                  <a:pt x="19999" y="6804"/>
                </a:lnTo>
                <a:lnTo>
                  <a:pt x="19999" y="6802"/>
                </a:lnTo>
                <a:lnTo>
                  <a:pt x="19998" y="6802"/>
                </a:lnTo>
                <a:cubicBezTo>
                  <a:pt x="19997" y="6784"/>
                  <a:pt x="19996" y="6766"/>
                  <a:pt x="19996" y="6748"/>
                </a:cubicBezTo>
                <a:cubicBezTo>
                  <a:pt x="19996" y="6721"/>
                  <a:pt x="19997" y="6695"/>
                  <a:pt x="20000" y="6668"/>
                </a:cubicBezTo>
                <a:cubicBezTo>
                  <a:pt x="20000" y="6520"/>
                  <a:pt x="20005" y="6374"/>
                  <a:pt x="20017" y="6231"/>
                </a:cubicBezTo>
                <a:lnTo>
                  <a:pt x="20019" y="6200"/>
                </a:lnTo>
                <a:cubicBezTo>
                  <a:pt x="20019" y="6200"/>
                  <a:pt x="20019" y="6200"/>
                  <a:pt x="20020" y="6199"/>
                </a:cubicBezTo>
                <a:cubicBezTo>
                  <a:pt x="20124" y="4741"/>
                  <a:pt x="20645" y="3543"/>
                  <a:pt x="21342" y="3078"/>
                </a:cubicBezTo>
                <a:lnTo>
                  <a:pt x="21600" y="2950"/>
                </a:lnTo>
                <a:close/>
                <a:moveTo>
                  <a:pt x="18010" y="2862"/>
                </a:moveTo>
                <a:lnTo>
                  <a:pt x="18050" y="2870"/>
                </a:lnTo>
                <a:cubicBezTo>
                  <a:pt x="18127" y="2872"/>
                  <a:pt x="18202" y="2886"/>
                  <a:pt x="18276" y="2912"/>
                </a:cubicBezTo>
                <a:cubicBezTo>
                  <a:pt x="18289" y="2910"/>
                  <a:pt x="18302" y="2915"/>
                  <a:pt x="18314" y="2920"/>
                </a:cubicBezTo>
                <a:lnTo>
                  <a:pt x="18315" y="2925"/>
                </a:lnTo>
                <a:cubicBezTo>
                  <a:pt x="19163" y="3206"/>
                  <a:pt x="19827" y="4532"/>
                  <a:pt x="19946" y="6199"/>
                </a:cubicBezTo>
                <a:cubicBezTo>
                  <a:pt x="19946" y="6200"/>
                  <a:pt x="19947" y="6200"/>
                  <a:pt x="19947" y="6200"/>
                </a:cubicBezTo>
                <a:lnTo>
                  <a:pt x="19948" y="6231"/>
                </a:lnTo>
                <a:cubicBezTo>
                  <a:pt x="19960" y="6374"/>
                  <a:pt x="19966" y="6520"/>
                  <a:pt x="19966" y="6668"/>
                </a:cubicBezTo>
                <a:cubicBezTo>
                  <a:pt x="19969" y="6695"/>
                  <a:pt x="19969" y="6721"/>
                  <a:pt x="19969" y="6748"/>
                </a:cubicBezTo>
                <a:cubicBezTo>
                  <a:pt x="19969" y="6766"/>
                  <a:pt x="19969" y="6784"/>
                  <a:pt x="19968" y="6802"/>
                </a:cubicBezTo>
                <a:lnTo>
                  <a:pt x="19967" y="6802"/>
                </a:lnTo>
                <a:lnTo>
                  <a:pt x="19967" y="6804"/>
                </a:lnTo>
                <a:lnTo>
                  <a:pt x="19926" y="6797"/>
                </a:lnTo>
                <a:cubicBezTo>
                  <a:pt x="19850" y="6794"/>
                  <a:pt x="19774" y="6780"/>
                  <a:pt x="19701" y="6754"/>
                </a:cubicBezTo>
                <a:cubicBezTo>
                  <a:pt x="19687" y="6756"/>
                  <a:pt x="19675" y="6751"/>
                  <a:pt x="19662" y="6747"/>
                </a:cubicBezTo>
                <a:lnTo>
                  <a:pt x="19662" y="6741"/>
                </a:lnTo>
                <a:cubicBezTo>
                  <a:pt x="18814" y="6461"/>
                  <a:pt x="18150" y="5134"/>
                  <a:pt x="18031" y="3467"/>
                </a:cubicBezTo>
                <a:cubicBezTo>
                  <a:pt x="18030" y="3467"/>
                  <a:pt x="18030" y="3467"/>
                  <a:pt x="18030" y="3467"/>
                </a:cubicBezTo>
                <a:lnTo>
                  <a:pt x="18028" y="3435"/>
                </a:lnTo>
                <a:cubicBezTo>
                  <a:pt x="18016" y="3292"/>
                  <a:pt x="18011" y="3146"/>
                  <a:pt x="18011" y="2998"/>
                </a:cubicBezTo>
                <a:cubicBezTo>
                  <a:pt x="18008" y="2972"/>
                  <a:pt x="18007" y="2945"/>
                  <a:pt x="18007" y="2918"/>
                </a:cubicBezTo>
                <a:lnTo>
                  <a:pt x="18009" y="2864"/>
                </a:lnTo>
                <a:lnTo>
                  <a:pt x="18010" y="2864"/>
                </a:lnTo>
                <a:lnTo>
                  <a:pt x="18010" y="2862"/>
                </a:lnTo>
                <a:close/>
                <a:moveTo>
                  <a:pt x="17956" y="2862"/>
                </a:moveTo>
                <a:lnTo>
                  <a:pt x="17956" y="2864"/>
                </a:lnTo>
                <a:lnTo>
                  <a:pt x="17958" y="2864"/>
                </a:lnTo>
                <a:lnTo>
                  <a:pt x="17959" y="2918"/>
                </a:lnTo>
                <a:cubicBezTo>
                  <a:pt x="17959" y="2945"/>
                  <a:pt x="17959" y="2972"/>
                  <a:pt x="17956" y="2998"/>
                </a:cubicBezTo>
                <a:cubicBezTo>
                  <a:pt x="17956" y="3146"/>
                  <a:pt x="17950" y="3292"/>
                  <a:pt x="17938" y="3435"/>
                </a:cubicBezTo>
                <a:lnTo>
                  <a:pt x="17937" y="3467"/>
                </a:lnTo>
                <a:cubicBezTo>
                  <a:pt x="17936" y="3467"/>
                  <a:pt x="17936" y="3467"/>
                  <a:pt x="17936" y="3467"/>
                </a:cubicBezTo>
                <a:cubicBezTo>
                  <a:pt x="17817" y="5134"/>
                  <a:pt x="17153" y="6461"/>
                  <a:pt x="16304" y="6741"/>
                </a:cubicBezTo>
                <a:lnTo>
                  <a:pt x="16304" y="6747"/>
                </a:lnTo>
                <a:cubicBezTo>
                  <a:pt x="16292" y="6751"/>
                  <a:pt x="16279" y="6756"/>
                  <a:pt x="16266" y="6754"/>
                </a:cubicBezTo>
                <a:cubicBezTo>
                  <a:pt x="16192" y="6780"/>
                  <a:pt x="16117" y="6794"/>
                  <a:pt x="16040" y="6797"/>
                </a:cubicBezTo>
                <a:lnTo>
                  <a:pt x="16000" y="6804"/>
                </a:lnTo>
                <a:lnTo>
                  <a:pt x="16000" y="6802"/>
                </a:lnTo>
                <a:lnTo>
                  <a:pt x="15999" y="6802"/>
                </a:lnTo>
                <a:cubicBezTo>
                  <a:pt x="15997" y="6784"/>
                  <a:pt x="15997" y="6766"/>
                  <a:pt x="15997" y="6748"/>
                </a:cubicBezTo>
                <a:cubicBezTo>
                  <a:pt x="15997" y="6721"/>
                  <a:pt x="15997" y="6695"/>
                  <a:pt x="16000" y="6668"/>
                </a:cubicBezTo>
                <a:cubicBezTo>
                  <a:pt x="16000" y="6520"/>
                  <a:pt x="16006" y="6374"/>
                  <a:pt x="16018" y="6231"/>
                </a:cubicBezTo>
                <a:lnTo>
                  <a:pt x="16019" y="6200"/>
                </a:lnTo>
                <a:cubicBezTo>
                  <a:pt x="16020" y="6200"/>
                  <a:pt x="16020" y="6200"/>
                  <a:pt x="16021" y="6199"/>
                </a:cubicBezTo>
                <a:cubicBezTo>
                  <a:pt x="16139" y="4532"/>
                  <a:pt x="16804" y="3206"/>
                  <a:pt x="17652" y="2925"/>
                </a:cubicBezTo>
                <a:lnTo>
                  <a:pt x="17652" y="2920"/>
                </a:lnTo>
                <a:cubicBezTo>
                  <a:pt x="17664" y="2915"/>
                  <a:pt x="17677" y="2910"/>
                  <a:pt x="17690" y="2912"/>
                </a:cubicBezTo>
                <a:cubicBezTo>
                  <a:pt x="17764" y="2886"/>
                  <a:pt x="17839" y="2872"/>
                  <a:pt x="17916" y="2870"/>
                </a:cubicBezTo>
                <a:lnTo>
                  <a:pt x="17956" y="2862"/>
                </a:lnTo>
                <a:close/>
                <a:moveTo>
                  <a:pt x="14011" y="2862"/>
                </a:moveTo>
                <a:lnTo>
                  <a:pt x="14051" y="2870"/>
                </a:lnTo>
                <a:cubicBezTo>
                  <a:pt x="14128" y="2872"/>
                  <a:pt x="14203" y="2886"/>
                  <a:pt x="14277" y="2912"/>
                </a:cubicBezTo>
                <a:cubicBezTo>
                  <a:pt x="14290" y="2910"/>
                  <a:pt x="14303" y="2915"/>
                  <a:pt x="14315" y="2920"/>
                </a:cubicBezTo>
                <a:lnTo>
                  <a:pt x="14315" y="2925"/>
                </a:lnTo>
                <a:cubicBezTo>
                  <a:pt x="15163" y="3206"/>
                  <a:pt x="15828" y="4532"/>
                  <a:pt x="15947" y="6199"/>
                </a:cubicBezTo>
                <a:cubicBezTo>
                  <a:pt x="15947" y="6200"/>
                  <a:pt x="15947" y="6200"/>
                  <a:pt x="15948" y="6200"/>
                </a:cubicBezTo>
                <a:lnTo>
                  <a:pt x="15949" y="6231"/>
                </a:lnTo>
                <a:cubicBezTo>
                  <a:pt x="15961" y="6374"/>
                  <a:pt x="15967" y="6520"/>
                  <a:pt x="15967" y="6668"/>
                </a:cubicBezTo>
                <a:cubicBezTo>
                  <a:pt x="15970" y="6695"/>
                  <a:pt x="15970" y="6721"/>
                  <a:pt x="15970" y="6748"/>
                </a:cubicBezTo>
                <a:cubicBezTo>
                  <a:pt x="15970" y="6766"/>
                  <a:pt x="15970" y="6784"/>
                  <a:pt x="15968" y="6802"/>
                </a:cubicBezTo>
                <a:lnTo>
                  <a:pt x="15967" y="6802"/>
                </a:lnTo>
                <a:lnTo>
                  <a:pt x="15967" y="6804"/>
                </a:lnTo>
                <a:lnTo>
                  <a:pt x="15927" y="6797"/>
                </a:lnTo>
                <a:cubicBezTo>
                  <a:pt x="15850" y="6794"/>
                  <a:pt x="15775" y="6780"/>
                  <a:pt x="15701" y="6754"/>
                </a:cubicBezTo>
                <a:cubicBezTo>
                  <a:pt x="15688" y="6756"/>
                  <a:pt x="15675" y="6751"/>
                  <a:pt x="15663" y="6747"/>
                </a:cubicBezTo>
                <a:lnTo>
                  <a:pt x="15663" y="6741"/>
                </a:lnTo>
                <a:cubicBezTo>
                  <a:pt x="14815" y="6461"/>
                  <a:pt x="14150" y="5134"/>
                  <a:pt x="14031" y="3467"/>
                </a:cubicBezTo>
                <a:cubicBezTo>
                  <a:pt x="14031" y="3467"/>
                  <a:pt x="14031" y="3467"/>
                  <a:pt x="14030" y="3467"/>
                </a:cubicBezTo>
                <a:lnTo>
                  <a:pt x="14029" y="3435"/>
                </a:lnTo>
                <a:cubicBezTo>
                  <a:pt x="14017" y="3292"/>
                  <a:pt x="14011" y="3146"/>
                  <a:pt x="14011" y="2998"/>
                </a:cubicBezTo>
                <a:cubicBezTo>
                  <a:pt x="14008" y="2972"/>
                  <a:pt x="14008" y="2945"/>
                  <a:pt x="14008" y="2918"/>
                </a:cubicBezTo>
                <a:lnTo>
                  <a:pt x="14010" y="2864"/>
                </a:lnTo>
                <a:lnTo>
                  <a:pt x="14011" y="2864"/>
                </a:lnTo>
                <a:lnTo>
                  <a:pt x="14011" y="2862"/>
                </a:lnTo>
                <a:close/>
                <a:moveTo>
                  <a:pt x="13957" y="2862"/>
                </a:moveTo>
                <a:lnTo>
                  <a:pt x="13957" y="2864"/>
                </a:lnTo>
                <a:lnTo>
                  <a:pt x="13958" y="2864"/>
                </a:lnTo>
                <a:lnTo>
                  <a:pt x="13960" y="2918"/>
                </a:lnTo>
                <a:cubicBezTo>
                  <a:pt x="13960" y="2945"/>
                  <a:pt x="13959" y="2972"/>
                  <a:pt x="13956" y="2998"/>
                </a:cubicBezTo>
                <a:cubicBezTo>
                  <a:pt x="13956" y="3146"/>
                  <a:pt x="13951" y="3292"/>
                  <a:pt x="13939" y="3435"/>
                </a:cubicBezTo>
                <a:lnTo>
                  <a:pt x="13937" y="3467"/>
                </a:lnTo>
                <a:cubicBezTo>
                  <a:pt x="13937" y="3467"/>
                  <a:pt x="13937" y="3467"/>
                  <a:pt x="13936" y="3467"/>
                </a:cubicBezTo>
                <a:cubicBezTo>
                  <a:pt x="13817" y="5134"/>
                  <a:pt x="13153" y="6461"/>
                  <a:pt x="12305" y="6741"/>
                </a:cubicBezTo>
                <a:lnTo>
                  <a:pt x="12305" y="6747"/>
                </a:lnTo>
                <a:cubicBezTo>
                  <a:pt x="12292" y="6751"/>
                  <a:pt x="12280" y="6756"/>
                  <a:pt x="12267" y="6754"/>
                </a:cubicBezTo>
                <a:cubicBezTo>
                  <a:pt x="12193" y="6780"/>
                  <a:pt x="12117" y="6794"/>
                  <a:pt x="12041" y="6797"/>
                </a:cubicBezTo>
                <a:lnTo>
                  <a:pt x="12001" y="6804"/>
                </a:lnTo>
                <a:lnTo>
                  <a:pt x="12000" y="6802"/>
                </a:lnTo>
                <a:lnTo>
                  <a:pt x="11999" y="6802"/>
                </a:lnTo>
                <a:cubicBezTo>
                  <a:pt x="11998" y="6784"/>
                  <a:pt x="11998" y="6766"/>
                  <a:pt x="11998" y="6748"/>
                </a:cubicBezTo>
                <a:cubicBezTo>
                  <a:pt x="11998" y="6721"/>
                  <a:pt x="11998" y="6695"/>
                  <a:pt x="12001" y="6668"/>
                </a:cubicBezTo>
                <a:cubicBezTo>
                  <a:pt x="12001" y="6520"/>
                  <a:pt x="12007" y="6374"/>
                  <a:pt x="12019" y="6231"/>
                </a:cubicBezTo>
                <a:lnTo>
                  <a:pt x="12020" y="6200"/>
                </a:lnTo>
                <a:cubicBezTo>
                  <a:pt x="12020" y="6200"/>
                  <a:pt x="12021" y="6200"/>
                  <a:pt x="12021" y="6199"/>
                </a:cubicBezTo>
                <a:cubicBezTo>
                  <a:pt x="12140" y="4532"/>
                  <a:pt x="12804" y="3206"/>
                  <a:pt x="13652" y="2925"/>
                </a:cubicBezTo>
                <a:lnTo>
                  <a:pt x="13653" y="2920"/>
                </a:lnTo>
                <a:cubicBezTo>
                  <a:pt x="13665" y="2915"/>
                  <a:pt x="13678" y="2910"/>
                  <a:pt x="13691" y="2912"/>
                </a:cubicBezTo>
                <a:cubicBezTo>
                  <a:pt x="13765" y="2886"/>
                  <a:pt x="13840" y="2872"/>
                  <a:pt x="13917" y="2870"/>
                </a:cubicBezTo>
                <a:lnTo>
                  <a:pt x="13957" y="2862"/>
                </a:lnTo>
                <a:close/>
                <a:moveTo>
                  <a:pt x="10011" y="2862"/>
                </a:moveTo>
                <a:lnTo>
                  <a:pt x="10052" y="2870"/>
                </a:lnTo>
                <a:cubicBezTo>
                  <a:pt x="10128" y="2872"/>
                  <a:pt x="10204" y="2886"/>
                  <a:pt x="10277" y="2912"/>
                </a:cubicBezTo>
                <a:cubicBezTo>
                  <a:pt x="10291" y="2910"/>
                  <a:pt x="10303" y="2915"/>
                  <a:pt x="10316" y="2920"/>
                </a:cubicBezTo>
                <a:lnTo>
                  <a:pt x="10316" y="2925"/>
                </a:lnTo>
                <a:cubicBezTo>
                  <a:pt x="11164" y="3206"/>
                  <a:pt x="11828" y="4532"/>
                  <a:pt x="11947" y="6199"/>
                </a:cubicBezTo>
                <a:cubicBezTo>
                  <a:pt x="11948" y="6200"/>
                  <a:pt x="11948" y="6200"/>
                  <a:pt x="11948" y="6200"/>
                </a:cubicBezTo>
                <a:lnTo>
                  <a:pt x="11950" y="6231"/>
                </a:lnTo>
                <a:cubicBezTo>
                  <a:pt x="11962" y="6374"/>
                  <a:pt x="11967" y="6520"/>
                  <a:pt x="11967" y="6668"/>
                </a:cubicBezTo>
                <a:cubicBezTo>
                  <a:pt x="11970" y="6695"/>
                  <a:pt x="11971" y="6721"/>
                  <a:pt x="11971" y="6748"/>
                </a:cubicBezTo>
                <a:cubicBezTo>
                  <a:pt x="11971" y="6766"/>
                  <a:pt x="11971" y="6784"/>
                  <a:pt x="11969" y="6802"/>
                </a:cubicBezTo>
                <a:lnTo>
                  <a:pt x="11968" y="6802"/>
                </a:lnTo>
                <a:lnTo>
                  <a:pt x="11968" y="6804"/>
                </a:lnTo>
                <a:lnTo>
                  <a:pt x="11927" y="6797"/>
                </a:lnTo>
                <a:cubicBezTo>
                  <a:pt x="11851" y="6794"/>
                  <a:pt x="11776" y="6780"/>
                  <a:pt x="11702" y="6754"/>
                </a:cubicBezTo>
                <a:cubicBezTo>
                  <a:pt x="11689" y="6756"/>
                  <a:pt x="11676" y="6751"/>
                  <a:pt x="11664" y="6747"/>
                </a:cubicBezTo>
                <a:lnTo>
                  <a:pt x="11663" y="6741"/>
                </a:lnTo>
                <a:cubicBezTo>
                  <a:pt x="10815" y="6461"/>
                  <a:pt x="10151" y="5134"/>
                  <a:pt x="10032" y="3467"/>
                </a:cubicBezTo>
                <a:cubicBezTo>
                  <a:pt x="10032" y="3467"/>
                  <a:pt x="10031" y="3467"/>
                  <a:pt x="10031" y="3467"/>
                </a:cubicBezTo>
                <a:lnTo>
                  <a:pt x="10030" y="3435"/>
                </a:lnTo>
                <a:cubicBezTo>
                  <a:pt x="10018" y="3292"/>
                  <a:pt x="10012" y="3146"/>
                  <a:pt x="10012" y="2998"/>
                </a:cubicBezTo>
                <a:cubicBezTo>
                  <a:pt x="10009" y="2972"/>
                  <a:pt x="10009" y="2945"/>
                  <a:pt x="10009" y="2918"/>
                </a:cubicBezTo>
                <a:lnTo>
                  <a:pt x="10010" y="2864"/>
                </a:lnTo>
                <a:lnTo>
                  <a:pt x="10011" y="2864"/>
                </a:lnTo>
                <a:lnTo>
                  <a:pt x="10011" y="2862"/>
                </a:lnTo>
                <a:close/>
                <a:moveTo>
                  <a:pt x="9958" y="2862"/>
                </a:moveTo>
                <a:lnTo>
                  <a:pt x="9958" y="2864"/>
                </a:lnTo>
                <a:lnTo>
                  <a:pt x="9959" y="2864"/>
                </a:lnTo>
                <a:lnTo>
                  <a:pt x="9960" y="2918"/>
                </a:lnTo>
                <a:cubicBezTo>
                  <a:pt x="9960" y="2945"/>
                  <a:pt x="9960" y="2972"/>
                  <a:pt x="9957" y="2998"/>
                </a:cubicBezTo>
                <a:cubicBezTo>
                  <a:pt x="9957" y="3146"/>
                  <a:pt x="9951" y="3292"/>
                  <a:pt x="9939" y="3435"/>
                </a:cubicBezTo>
                <a:lnTo>
                  <a:pt x="9938" y="3467"/>
                </a:lnTo>
                <a:cubicBezTo>
                  <a:pt x="9938" y="3467"/>
                  <a:pt x="9937" y="3467"/>
                  <a:pt x="9937" y="3467"/>
                </a:cubicBezTo>
                <a:cubicBezTo>
                  <a:pt x="9818" y="5134"/>
                  <a:pt x="9154" y="6461"/>
                  <a:pt x="8306" y="6741"/>
                </a:cubicBezTo>
                <a:lnTo>
                  <a:pt x="8306" y="6747"/>
                </a:lnTo>
                <a:cubicBezTo>
                  <a:pt x="8293" y="6751"/>
                  <a:pt x="8280" y="6756"/>
                  <a:pt x="8267" y="6754"/>
                </a:cubicBezTo>
                <a:cubicBezTo>
                  <a:pt x="8194" y="6780"/>
                  <a:pt x="8118" y="6794"/>
                  <a:pt x="8042" y="6797"/>
                </a:cubicBezTo>
                <a:lnTo>
                  <a:pt x="8001" y="6804"/>
                </a:lnTo>
                <a:lnTo>
                  <a:pt x="8001" y="6802"/>
                </a:lnTo>
                <a:lnTo>
                  <a:pt x="8000" y="6802"/>
                </a:lnTo>
                <a:cubicBezTo>
                  <a:pt x="7999" y="6784"/>
                  <a:pt x="7999" y="6766"/>
                  <a:pt x="7999" y="6748"/>
                </a:cubicBezTo>
                <a:cubicBezTo>
                  <a:pt x="7999" y="6721"/>
                  <a:pt x="7999" y="6695"/>
                  <a:pt x="8002" y="6668"/>
                </a:cubicBezTo>
                <a:cubicBezTo>
                  <a:pt x="8002" y="6520"/>
                  <a:pt x="8008" y="6374"/>
                  <a:pt x="8019" y="6231"/>
                </a:cubicBezTo>
                <a:lnTo>
                  <a:pt x="8021" y="6200"/>
                </a:lnTo>
                <a:cubicBezTo>
                  <a:pt x="8021" y="6200"/>
                  <a:pt x="8022" y="6200"/>
                  <a:pt x="8022" y="6199"/>
                </a:cubicBezTo>
                <a:cubicBezTo>
                  <a:pt x="8141" y="4532"/>
                  <a:pt x="8805" y="3206"/>
                  <a:pt x="9653" y="2925"/>
                </a:cubicBezTo>
                <a:lnTo>
                  <a:pt x="9653" y="2920"/>
                </a:lnTo>
                <a:cubicBezTo>
                  <a:pt x="9666" y="2915"/>
                  <a:pt x="9679" y="2910"/>
                  <a:pt x="9692" y="2912"/>
                </a:cubicBezTo>
                <a:cubicBezTo>
                  <a:pt x="9765" y="2886"/>
                  <a:pt x="9841" y="2872"/>
                  <a:pt x="9917" y="2870"/>
                </a:cubicBezTo>
                <a:lnTo>
                  <a:pt x="9958" y="2862"/>
                </a:lnTo>
                <a:close/>
                <a:moveTo>
                  <a:pt x="6012" y="2862"/>
                </a:moveTo>
                <a:lnTo>
                  <a:pt x="6053" y="2870"/>
                </a:lnTo>
                <a:cubicBezTo>
                  <a:pt x="6129" y="2872"/>
                  <a:pt x="6204" y="2886"/>
                  <a:pt x="6278" y="2912"/>
                </a:cubicBezTo>
                <a:cubicBezTo>
                  <a:pt x="6291" y="2910"/>
                  <a:pt x="6304" y="2915"/>
                  <a:pt x="6316" y="2920"/>
                </a:cubicBezTo>
                <a:lnTo>
                  <a:pt x="6317" y="2925"/>
                </a:lnTo>
                <a:cubicBezTo>
                  <a:pt x="7165" y="3206"/>
                  <a:pt x="7829" y="4532"/>
                  <a:pt x="7948" y="6199"/>
                </a:cubicBezTo>
                <a:cubicBezTo>
                  <a:pt x="7948" y="6200"/>
                  <a:pt x="7949" y="6200"/>
                  <a:pt x="7949" y="6200"/>
                </a:cubicBezTo>
                <a:lnTo>
                  <a:pt x="7950" y="6231"/>
                </a:lnTo>
                <a:cubicBezTo>
                  <a:pt x="7962" y="6374"/>
                  <a:pt x="7968" y="6520"/>
                  <a:pt x="7968" y="6668"/>
                </a:cubicBezTo>
                <a:cubicBezTo>
                  <a:pt x="7971" y="6695"/>
                  <a:pt x="7971" y="6721"/>
                  <a:pt x="7971" y="6748"/>
                </a:cubicBezTo>
                <a:cubicBezTo>
                  <a:pt x="7971" y="6766"/>
                  <a:pt x="7971" y="6784"/>
                  <a:pt x="7970" y="6802"/>
                </a:cubicBezTo>
                <a:lnTo>
                  <a:pt x="7969" y="6802"/>
                </a:lnTo>
                <a:lnTo>
                  <a:pt x="7969" y="6804"/>
                </a:lnTo>
                <a:lnTo>
                  <a:pt x="7928" y="6797"/>
                </a:lnTo>
                <a:cubicBezTo>
                  <a:pt x="7852" y="6794"/>
                  <a:pt x="7776" y="6780"/>
                  <a:pt x="7703" y="6754"/>
                </a:cubicBezTo>
                <a:cubicBezTo>
                  <a:pt x="7689" y="6756"/>
                  <a:pt x="7677" y="6751"/>
                  <a:pt x="7664" y="6747"/>
                </a:cubicBezTo>
                <a:lnTo>
                  <a:pt x="7664" y="6741"/>
                </a:lnTo>
                <a:cubicBezTo>
                  <a:pt x="6816" y="6461"/>
                  <a:pt x="6152" y="5134"/>
                  <a:pt x="6033" y="3467"/>
                </a:cubicBezTo>
                <a:cubicBezTo>
                  <a:pt x="6032" y="3467"/>
                  <a:pt x="6032" y="3467"/>
                  <a:pt x="6032" y="3467"/>
                </a:cubicBezTo>
                <a:lnTo>
                  <a:pt x="6030" y="3435"/>
                </a:lnTo>
                <a:cubicBezTo>
                  <a:pt x="6018" y="3292"/>
                  <a:pt x="6013" y="3146"/>
                  <a:pt x="6013" y="2998"/>
                </a:cubicBezTo>
                <a:cubicBezTo>
                  <a:pt x="6010" y="2972"/>
                  <a:pt x="6010" y="2945"/>
                  <a:pt x="6010" y="2918"/>
                </a:cubicBezTo>
                <a:lnTo>
                  <a:pt x="6011" y="2864"/>
                </a:lnTo>
                <a:lnTo>
                  <a:pt x="6012" y="2864"/>
                </a:lnTo>
                <a:lnTo>
                  <a:pt x="6012" y="2862"/>
                </a:lnTo>
                <a:close/>
                <a:moveTo>
                  <a:pt x="5958" y="2862"/>
                </a:moveTo>
                <a:lnTo>
                  <a:pt x="5958" y="2864"/>
                </a:lnTo>
                <a:lnTo>
                  <a:pt x="5960" y="2864"/>
                </a:lnTo>
                <a:lnTo>
                  <a:pt x="5961" y="2918"/>
                </a:lnTo>
                <a:cubicBezTo>
                  <a:pt x="5961" y="2945"/>
                  <a:pt x="5961" y="2972"/>
                  <a:pt x="5958" y="2998"/>
                </a:cubicBezTo>
                <a:cubicBezTo>
                  <a:pt x="5958" y="3146"/>
                  <a:pt x="5952" y="3292"/>
                  <a:pt x="5940" y="3435"/>
                </a:cubicBezTo>
                <a:lnTo>
                  <a:pt x="5939" y="3467"/>
                </a:lnTo>
                <a:cubicBezTo>
                  <a:pt x="5938" y="3467"/>
                  <a:pt x="5938" y="3467"/>
                  <a:pt x="5938" y="3467"/>
                </a:cubicBezTo>
                <a:cubicBezTo>
                  <a:pt x="5819" y="5134"/>
                  <a:pt x="5155" y="6461"/>
                  <a:pt x="4307" y="6741"/>
                </a:cubicBezTo>
                <a:lnTo>
                  <a:pt x="4306" y="6747"/>
                </a:lnTo>
                <a:cubicBezTo>
                  <a:pt x="4294" y="6751"/>
                  <a:pt x="4281" y="6756"/>
                  <a:pt x="4268" y="6754"/>
                </a:cubicBezTo>
                <a:cubicBezTo>
                  <a:pt x="4194" y="6780"/>
                  <a:pt x="4119" y="6794"/>
                  <a:pt x="4042" y="6797"/>
                </a:cubicBezTo>
                <a:lnTo>
                  <a:pt x="4002" y="6804"/>
                </a:lnTo>
                <a:lnTo>
                  <a:pt x="4002" y="6802"/>
                </a:lnTo>
                <a:lnTo>
                  <a:pt x="4001" y="6802"/>
                </a:lnTo>
                <a:cubicBezTo>
                  <a:pt x="3999" y="6784"/>
                  <a:pt x="3999" y="6766"/>
                  <a:pt x="3999" y="6748"/>
                </a:cubicBezTo>
                <a:cubicBezTo>
                  <a:pt x="3999" y="6721"/>
                  <a:pt x="3999" y="6695"/>
                  <a:pt x="4003" y="6668"/>
                </a:cubicBezTo>
                <a:cubicBezTo>
                  <a:pt x="4002" y="6520"/>
                  <a:pt x="4008" y="6374"/>
                  <a:pt x="4020" y="6231"/>
                </a:cubicBezTo>
                <a:lnTo>
                  <a:pt x="4021" y="6200"/>
                </a:lnTo>
                <a:cubicBezTo>
                  <a:pt x="4022" y="6200"/>
                  <a:pt x="4022" y="6200"/>
                  <a:pt x="4023" y="6199"/>
                </a:cubicBezTo>
                <a:cubicBezTo>
                  <a:pt x="4141" y="4532"/>
                  <a:pt x="4806" y="3206"/>
                  <a:pt x="5654" y="2925"/>
                </a:cubicBezTo>
                <a:lnTo>
                  <a:pt x="5654" y="2920"/>
                </a:lnTo>
                <a:cubicBezTo>
                  <a:pt x="5667" y="2915"/>
                  <a:pt x="5679" y="2910"/>
                  <a:pt x="5692" y="2912"/>
                </a:cubicBezTo>
                <a:cubicBezTo>
                  <a:pt x="5766" y="2886"/>
                  <a:pt x="5841" y="2872"/>
                  <a:pt x="5918" y="2870"/>
                </a:cubicBezTo>
                <a:lnTo>
                  <a:pt x="5958" y="2862"/>
                </a:lnTo>
                <a:close/>
                <a:moveTo>
                  <a:pt x="2013" y="2862"/>
                </a:moveTo>
                <a:lnTo>
                  <a:pt x="2053" y="2870"/>
                </a:lnTo>
                <a:cubicBezTo>
                  <a:pt x="2130" y="2872"/>
                  <a:pt x="2205" y="2886"/>
                  <a:pt x="2279" y="2912"/>
                </a:cubicBezTo>
                <a:cubicBezTo>
                  <a:pt x="2292" y="2910"/>
                  <a:pt x="2305" y="2915"/>
                  <a:pt x="2317" y="2920"/>
                </a:cubicBezTo>
                <a:lnTo>
                  <a:pt x="2317" y="2925"/>
                </a:lnTo>
                <a:cubicBezTo>
                  <a:pt x="3166" y="3206"/>
                  <a:pt x="3830" y="4532"/>
                  <a:pt x="3949" y="6199"/>
                </a:cubicBezTo>
                <a:cubicBezTo>
                  <a:pt x="3949" y="6200"/>
                  <a:pt x="3949" y="6200"/>
                  <a:pt x="3950" y="6200"/>
                </a:cubicBezTo>
                <a:lnTo>
                  <a:pt x="3951" y="6231"/>
                </a:lnTo>
                <a:cubicBezTo>
                  <a:pt x="3963" y="6374"/>
                  <a:pt x="3969" y="6520"/>
                  <a:pt x="3969" y="6668"/>
                </a:cubicBezTo>
                <a:cubicBezTo>
                  <a:pt x="3972" y="6695"/>
                  <a:pt x="3972" y="6721"/>
                  <a:pt x="3972" y="6748"/>
                </a:cubicBezTo>
                <a:cubicBezTo>
                  <a:pt x="3972" y="6766"/>
                  <a:pt x="3972" y="6784"/>
                  <a:pt x="3971" y="6802"/>
                </a:cubicBezTo>
                <a:lnTo>
                  <a:pt x="3969" y="6802"/>
                </a:lnTo>
                <a:lnTo>
                  <a:pt x="3969" y="6804"/>
                </a:lnTo>
                <a:lnTo>
                  <a:pt x="3929" y="6797"/>
                </a:lnTo>
                <a:cubicBezTo>
                  <a:pt x="3852" y="6794"/>
                  <a:pt x="3777" y="6780"/>
                  <a:pt x="3703" y="6754"/>
                </a:cubicBezTo>
                <a:cubicBezTo>
                  <a:pt x="3690" y="6756"/>
                  <a:pt x="3678" y="6751"/>
                  <a:pt x="3665" y="6747"/>
                </a:cubicBezTo>
                <a:lnTo>
                  <a:pt x="3665" y="6741"/>
                </a:lnTo>
                <a:cubicBezTo>
                  <a:pt x="2817" y="6461"/>
                  <a:pt x="2152" y="5134"/>
                  <a:pt x="2034" y="3467"/>
                </a:cubicBezTo>
                <a:cubicBezTo>
                  <a:pt x="2033" y="3467"/>
                  <a:pt x="2033" y="3467"/>
                  <a:pt x="2032" y="3467"/>
                </a:cubicBezTo>
                <a:lnTo>
                  <a:pt x="2031" y="3435"/>
                </a:lnTo>
                <a:cubicBezTo>
                  <a:pt x="2019" y="3292"/>
                  <a:pt x="2013" y="3146"/>
                  <a:pt x="2013" y="2998"/>
                </a:cubicBezTo>
                <a:cubicBezTo>
                  <a:pt x="2010" y="2972"/>
                  <a:pt x="2010" y="2945"/>
                  <a:pt x="2010" y="2918"/>
                </a:cubicBezTo>
                <a:lnTo>
                  <a:pt x="2012" y="2864"/>
                </a:lnTo>
                <a:lnTo>
                  <a:pt x="2013" y="2864"/>
                </a:lnTo>
                <a:lnTo>
                  <a:pt x="2013" y="2862"/>
                </a:lnTo>
                <a:close/>
                <a:moveTo>
                  <a:pt x="1959" y="2862"/>
                </a:moveTo>
                <a:lnTo>
                  <a:pt x="1959" y="2864"/>
                </a:lnTo>
                <a:lnTo>
                  <a:pt x="1960" y="2864"/>
                </a:lnTo>
                <a:lnTo>
                  <a:pt x="1962" y="2918"/>
                </a:lnTo>
                <a:cubicBezTo>
                  <a:pt x="1962" y="2945"/>
                  <a:pt x="1962" y="2972"/>
                  <a:pt x="1959" y="2998"/>
                </a:cubicBezTo>
                <a:cubicBezTo>
                  <a:pt x="1959" y="3146"/>
                  <a:pt x="1953" y="3292"/>
                  <a:pt x="1941" y="3435"/>
                </a:cubicBezTo>
                <a:lnTo>
                  <a:pt x="1940" y="3467"/>
                </a:lnTo>
                <a:cubicBezTo>
                  <a:pt x="1939" y="3467"/>
                  <a:pt x="1939" y="3467"/>
                  <a:pt x="1938" y="3467"/>
                </a:cubicBezTo>
                <a:cubicBezTo>
                  <a:pt x="1820" y="5134"/>
                  <a:pt x="1155" y="6461"/>
                  <a:pt x="307" y="6741"/>
                </a:cubicBezTo>
                <a:lnTo>
                  <a:pt x="307" y="6747"/>
                </a:lnTo>
                <a:cubicBezTo>
                  <a:pt x="294" y="6751"/>
                  <a:pt x="282" y="6756"/>
                  <a:pt x="269" y="6754"/>
                </a:cubicBezTo>
                <a:cubicBezTo>
                  <a:pt x="195" y="6780"/>
                  <a:pt x="120" y="6794"/>
                  <a:pt x="43" y="6797"/>
                </a:cubicBezTo>
                <a:lnTo>
                  <a:pt x="3" y="6804"/>
                </a:lnTo>
                <a:lnTo>
                  <a:pt x="3" y="6802"/>
                </a:lnTo>
                <a:lnTo>
                  <a:pt x="1" y="6802"/>
                </a:lnTo>
                <a:cubicBezTo>
                  <a:pt x="0" y="6784"/>
                  <a:pt x="0" y="6766"/>
                  <a:pt x="0" y="6748"/>
                </a:cubicBezTo>
                <a:cubicBezTo>
                  <a:pt x="0" y="6721"/>
                  <a:pt x="0" y="6695"/>
                  <a:pt x="3" y="6668"/>
                </a:cubicBezTo>
                <a:cubicBezTo>
                  <a:pt x="3" y="6520"/>
                  <a:pt x="9" y="6374"/>
                  <a:pt x="21" y="6231"/>
                </a:cubicBezTo>
                <a:lnTo>
                  <a:pt x="22" y="6200"/>
                </a:lnTo>
                <a:cubicBezTo>
                  <a:pt x="23" y="6200"/>
                  <a:pt x="23" y="6200"/>
                  <a:pt x="23" y="6199"/>
                </a:cubicBezTo>
                <a:cubicBezTo>
                  <a:pt x="142" y="4532"/>
                  <a:pt x="806" y="3206"/>
                  <a:pt x="1655" y="2925"/>
                </a:cubicBezTo>
                <a:lnTo>
                  <a:pt x="1655" y="2920"/>
                </a:lnTo>
                <a:cubicBezTo>
                  <a:pt x="1667" y="2915"/>
                  <a:pt x="1680" y="2910"/>
                  <a:pt x="1693" y="2912"/>
                </a:cubicBezTo>
                <a:cubicBezTo>
                  <a:pt x="1767" y="2886"/>
                  <a:pt x="1842" y="2872"/>
                  <a:pt x="1919" y="2870"/>
                </a:cubicBezTo>
                <a:lnTo>
                  <a:pt x="1959" y="2862"/>
                </a:lnTo>
                <a:close/>
                <a:moveTo>
                  <a:pt x="20857" y="0"/>
                </a:moveTo>
                <a:lnTo>
                  <a:pt x="21350" y="0"/>
                </a:lnTo>
                <a:cubicBezTo>
                  <a:pt x="21428" y="144"/>
                  <a:pt x="21499" y="300"/>
                  <a:pt x="21564" y="467"/>
                </a:cubicBezTo>
                <a:lnTo>
                  <a:pt x="21600" y="578"/>
                </a:lnTo>
                <a:lnTo>
                  <a:pt x="21600" y="2011"/>
                </a:lnTo>
                <a:lnTo>
                  <a:pt x="21517" y="1486"/>
                </a:lnTo>
                <a:cubicBezTo>
                  <a:pt x="21382" y="867"/>
                  <a:pt x="21150" y="347"/>
                  <a:pt x="20857" y="0"/>
                </a:cubicBezTo>
                <a:close/>
                <a:moveTo>
                  <a:pt x="20077" y="0"/>
                </a:moveTo>
                <a:lnTo>
                  <a:pt x="20394" y="0"/>
                </a:lnTo>
                <a:cubicBezTo>
                  <a:pt x="20555" y="935"/>
                  <a:pt x="20931" y="1680"/>
                  <a:pt x="21409" y="2016"/>
                </a:cubicBezTo>
                <a:lnTo>
                  <a:pt x="21600" y="2124"/>
                </a:lnTo>
                <a:lnTo>
                  <a:pt x="21600" y="2727"/>
                </a:lnTo>
                <a:lnTo>
                  <a:pt x="21373" y="2619"/>
                </a:lnTo>
                <a:cubicBezTo>
                  <a:pt x="20743" y="2225"/>
                  <a:pt x="20252" y="1239"/>
                  <a:pt x="20077" y="0"/>
                </a:cubicBezTo>
                <a:close/>
                <a:moveTo>
                  <a:pt x="18616" y="0"/>
                </a:moveTo>
                <a:lnTo>
                  <a:pt x="19109" y="0"/>
                </a:lnTo>
                <a:cubicBezTo>
                  <a:pt x="18718" y="463"/>
                  <a:pt x="18436" y="1232"/>
                  <a:pt x="18346" y="2135"/>
                </a:cubicBezTo>
                <a:cubicBezTo>
                  <a:pt x="18923" y="1889"/>
                  <a:pt x="19388" y="1069"/>
                  <a:pt x="19572" y="0"/>
                </a:cubicBezTo>
                <a:lnTo>
                  <a:pt x="19888" y="0"/>
                </a:lnTo>
                <a:cubicBezTo>
                  <a:pt x="19688" y="1417"/>
                  <a:pt x="19075" y="2501"/>
                  <a:pt x="18315" y="2751"/>
                </a:cubicBezTo>
                <a:lnTo>
                  <a:pt x="18314" y="2756"/>
                </a:lnTo>
                <a:cubicBezTo>
                  <a:pt x="18302" y="2761"/>
                  <a:pt x="18289" y="2765"/>
                  <a:pt x="18276" y="2763"/>
                </a:cubicBezTo>
                <a:cubicBezTo>
                  <a:pt x="18202" y="2789"/>
                  <a:pt x="18127" y="2803"/>
                  <a:pt x="18050" y="2806"/>
                </a:cubicBezTo>
                <a:lnTo>
                  <a:pt x="18010" y="2813"/>
                </a:lnTo>
                <a:lnTo>
                  <a:pt x="18010" y="2811"/>
                </a:lnTo>
                <a:lnTo>
                  <a:pt x="18009" y="2811"/>
                </a:lnTo>
                <a:cubicBezTo>
                  <a:pt x="18007" y="2794"/>
                  <a:pt x="18007" y="2776"/>
                  <a:pt x="18007" y="2758"/>
                </a:cubicBezTo>
                <a:cubicBezTo>
                  <a:pt x="18007" y="2731"/>
                  <a:pt x="18008" y="2705"/>
                  <a:pt x="18011" y="2678"/>
                </a:cubicBezTo>
                <a:cubicBezTo>
                  <a:pt x="18011" y="2531"/>
                  <a:pt x="18016" y="2387"/>
                  <a:pt x="18028" y="2245"/>
                </a:cubicBezTo>
                <a:lnTo>
                  <a:pt x="18030" y="2213"/>
                </a:lnTo>
                <a:cubicBezTo>
                  <a:pt x="18030" y="2213"/>
                  <a:pt x="18030" y="2213"/>
                  <a:pt x="18031" y="2213"/>
                </a:cubicBezTo>
                <a:cubicBezTo>
                  <a:pt x="18093" y="1348"/>
                  <a:pt x="18304" y="575"/>
                  <a:pt x="18616" y="0"/>
                </a:cubicBezTo>
                <a:close/>
                <a:moveTo>
                  <a:pt x="16078" y="0"/>
                </a:moveTo>
                <a:lnTo>
                  <a:pt x="16395" y="0"/>
                </a:lnTo>
                <a:cubicBezTo>
                  <a:pt x="16579" y="1069"/>
                  <a:pt x="17043" y="1889"/>
                  <a:pt x="17620" y="2135"/>
                </a:cubicBezTo>
                <a:cubicBezTo>
                  <a:pt x="17531" y="1232"/>
                  <a:pt x="17248" y="463"/>
                  <a:pt x="16857" y="0"/>
                </a:cubicBezTo>
                <a:lnTo>
                  <a:pt x="17351" y="0"/>
                </a:lnTo>
                <a:cubicBezTo>
                  <a:pt x="17662" y="575"/>
                  <a:pt x="17873" y="1348"/>
                  <a:pt x="17936" y="2213"/>
                </a:cubicBezTo>
                <a:cubicBezTo>
                  <a:pt x="17936" y="2213"/>
                  <a:pt x="17936" y="2213"/>
                  <a:pt x="17937" y="2213"/>
                </a:cubicBezTo>
                <a:lnTo>
                  <a:pt x="17938" y="2245"/>
                </a:lnTo>
                <a:cubicBezTo>
                  <a:pt x="17950" y="2387"/>
                  <a:pt x="17956" y="2531"/>
                  <a:pt x="17956" y="2678"/>
                </a:cubicBezTo>
                <a:cubicBezTo>
                  <a:pt x="17959" y="2705"/>
                  <a:pt x="17959" y="2731"/>
                  <a:pt x="17959" y="2758"/>
                </a:cubicBezTo>
                <a:cubicBezTo>
                  <a:pt x="17959" y="2776"/>
                  <a:pt x="17959" y="2794"/>
                  <a:pt x="17958" y="2811"/>
                </a:cubicBezTo>
                <a:lnTo>
                  <a:pt x="17956" y="2811"/>
                </a:lnTo>
                <a:lnTo>
                  <a:pt x="17956" y="2813"/>
                </a:lnTo>
                <a:lnTo>
                  <a:pt x="17916" y="2806"/>
                </a:lnTo>
                <a:cubicBezTo>
                  <a:pt x="17839" y="2803"/>
                  <a:pt x="17764" y="2789"/>
                  <a:pt x="17690" y="2763"/>
                </a:cubicBezTo>
                <a:cubicBezTo>
                  <a:pt x="17677" y="2765"/>
                  <a:pt x="17664" y="2761"/>
                  <a:pt x="17652" y="2756"/>
                </a:cubicBezTo>
                <a:lnTo>
                  <a:pt x="17652" y="2751"/>
                </a:lnTo>
                <a:cubicBezTo>
                  <a:pt x="16891" y="2501"/>
                  <a:pt x="16278" y="1417"/>
                  <a:pt x="16078" y="0"/>
                </a:cubicBezTo>
                <a:close/>
                <a:moveTo>
                  <a:pt x="14616" y="0"/>
                </a:moveTo>
                <a:lnTo>
                  <a:pt x="15110" y="0"/>
                </a:lnTo>
                <a:cubicBezTo>
                  <a:pt x="14719" y="463"/>
                  <a:pt x="14436" y="1232"/>
                  <a:pt x="14347" y="2135"/>
                </a:cubicBezTo>
                <a:cubicBezTo>
                  <a:pt x="14924" y="1889"/>
                  <a:pt x="15388" y="1069"/>
                  <a:pt x="15572" y="0"/>
                </a:cubicBezTo>
                <a:lnTo>
                  <a:pt x="15889" y="0"/>
                </a:lnTo>
                <a:cubicBezTo>
                  <a:pt x="15689" y="1417"/>
                  <a:pt x="15076" y="2501"/>
                  <a:pt x="14315" y="2751"/>
                </a:cubicBezTo>
                <a:lnTo>
                  <a:pt x="14315" y="2756"/>
                </a:lnTo>
                <a:cubicBezTo>
                  <a:pt x="14303" y="2761"/>
                  <a:pt x="14290" y="2765"/>
                  <a:pt x="14277" y="2763"/>
                </a:cubicBezTo>
                <a:cubicBezTo>
                  <a:pt x="14203" y="2789"/>
                  <a:pt x="14128" y="2803"/>
                  <a:pt x="14051" y="2806"/>
                </a:cubicBezTo>
                <a:lnTo>
                  <a:pt x="14011" y="2813"/>
                </a:lnTo>
                <a:lnTo>
                  <a:pt x="14011" y="2811"/>
                </a:lnTo>
                <a:lnTo>
                  <a:pt x="14010" y="2811"/>
                </a:lnTo>
                <a:cubicBezTo>
                  <a:pt x="14008" y="2794"/>
                  <a:pt x="14008" y="2776"/>
                  <a:pt x="14008" y="2758"/>
                </a:cubicBezTo>
                <a:cubicBezTo>
                  <a:pt x="14008" y="2731"/>
                  <a:pt x="14008" y="2705"/>
                  <a:pt x="14011" y="2678"/>
                </a:cubicBezTo>
                <a:cubicBezTo>
                  <a:pt x="14011" y="2531"/>
                  <a:pt x="14017" y="2387"/>
                  <a:pt x="14029" y="2245"/>
                </a:cubicBezTo>
                <a:lnTo>
                  <a:pt x="14030" y="2213"/>
                </a:lnTo>
                <a:cubicBezTo>
                  <a:pt x="14031" y="2213"/>
                  <a:pt x="14031" y="2213"/>
                  <a:pt x="14031" y="2213"/>
                </a:cubicBezTo>
                <a:cubicBezTo>
                  <a:pt x="14094" y="1348"/>
                  <a:pt x="14305" y="575"/>
                  <a:pt x="14616" y="0"/>
                </a:cubicBezTo>
                <a:close/>
                <a:moveTo>
                  <a:pt x="12079" y="0"/>
                </a:moveTo>
                <a:lnTo>
                  <a:pt x="12395" y="0"/>
                </a:lnTo>
                <a:cubicBezTo>
                  <a:pt x="12579" y="1069"/>
                  <a:pt x="13044" y="1889"/>
                  <a:pt x="13621" y="2135"/>
                </a:cubicBezTo>
                <a:cubicBezTo>
                  <a:pt x="13531" y="1232"/>
                  <a:pt x="13249" y="463"/>
                  <a:pt x="12858" y="0"/>
                </a:cubicBezTo>
                <a:lnTo>
                  <a:pt x="13351" y="0"/>
                </a:lnTo>
                <a:cubicBezTo>
                  <a:pt x="13663" y="575"/>
                  <a:pt x="13874" y="1348"/>
                  <a:pt x="13936" y="2213"/>
                </a:cubicBezTo>
                <a:cubicBezTo>
                  <a:pt x="13937" y="2213"/>
                  <a:pt x="13937" y="2213"/>
                  <a:pt x="13937" y="2213"/>
                </a:cubicBezTo>
                <a:lnTo>
                  <a:pt x="13939" y="2245"/>
                </a:lnTo>
                <a:cubicBezTo>
                  <a:pt x="13951" y="2387"/>
                  <a:pt x="13956" y="2531"/>
                  <a:pt x="13956" y="2678"/>
                </a:cubicBezTo>
                <a:cubicBezTo>
                  <a:pt x="13959" y="2705"/>
                  <a:pt x="13960" y="2731"/>
                  <a:pt x="13960" y="2758"/>
                </a:cubicBezTo>
                <a:cubicBezTo>
                  <a:pt x="13960" y="2776"/>
                  <a:pt x="13960" y="2794"/>
                  <a:pt x="13958" y="2811"/>
                </a:cubicBezTo>
                <a:lnTo>
                  <a:pt x="13957" y="2811"/>
                </a:lnTo>
                <a:lnTo>
                  <a:pt x="13957" y="2813"/>
                </a:lnTo>
                <a:lnTo>
                  <a:pt x="13917" y="2806"/>
                </a:lnTo>
                <a:cubicBezTo>
                  <a:pt x="13840" y="2803"/>
                  <a:pt x="13765" y="2789"/>
                  <a:pt x="13691" y="2763"/>
                </a:cubicBezTo>
                <a:cubicBezTo>
                  <a:pt x="13678" y="2765"/>
                  <a:pt x="13665" y="2761"/>
                  <a:pt x="13653" y="2756"/>
                </a:cubicBezTo>
                <a:lnTo>
                  <a:pt x="13652" y="2751"/>
                </a:lnTo>
                <a:cubicBezTo>
                  <a:pt x="12892" y="2501"/>
                  <a:pt x="12279" y="1417"/>
                  <a:pt x="12079" y="0"/>
                </a:cubicBezTo>
                <a:close/>
                <a:moveTo>
                  <a:pt x="10617" y="0"/>
                </a:moveTo>
                <a:lnTo>
                  <a:pt x="11110" y="0"/>
                </a:lnTo>
                <a:cubicBezTo>
                  <a:pt x="10719" y="463"/>
                  <a:pt x="10437" y="1232"/>
                  <a:pt x="10348" y="2135"/>
                </a:cubicBezTo>
                <a:cubicBezTo>
                  <a:pt x="10924" y="1889"/>
                  <a:pt x="11389" y="1069"/>
                  <a:pt x="11573" y="0"/>
                </a:cubicBezTo>
                <a:lnTo>
                  <a:pt x="11890" y="0"/>
                </a:lnTo>
                <a:cubicBezTo>
                  <a:pt x="11690" y="1417"/>
                  <a:pt x="11077" y="2501"/>
                  <a:pt x="10316" y="2751"/>
                </a:cubicBezTo>
                <a:lnTo>
                  <a:pt x="10316" y="2756"/>
                </a:lnTo>
                <a:cubicBezTo>
                  <a:pt x="10303" y="2761"/>
                  <a:pt x="10291" y="2765"/>
                  <a:pt x="10277" y="2763"/>
                </a:cubicBezTo>
                <a:cubicBezTo>
                  <a:pt x="10204" y="2789"/>
                  <a:pt x="10128" y="2803"/>
                  <a:pt x="10052" y="2806"/>
                </a:cubicBezTo>
                <a:lnTo>
                  <a:pt x="10011" y="2813"/>
                </a:lnTo>
                <a:lnTo>
                  <a:pt x="10011" y="2811"/>
                </a:lnTo>
                <a:lnTo>
                  <a:pt x="10010" y="2811"/>
                </a:lnTo>
                <a:cubicBezTo>
                  <a:pt x="10009" y="2794"/>
                  <a:pt x="10009" y="2776"/>
                  <a:pt x="10009" y="2758"/>
                </a:cubicBezTo>
                <a:cubicBezTo>
                  <a:pt x="10009" y="2731"/>
                  <a:pt x="10009" y="2705"/>
                  <a:pt x="10012" y="2678"/>
                </a:cubicBezTo>
                <a:cubicBezTo>
                  <a:pt x="10012" y="2531"/>
                  <a:pt x="10018" y="2387"/>
                  <a:pt x="10030" y="2245"/>
                </a:cubicBezTo>
                <a:lnTo>
                  <a:pt x="10031" y="2213"/>
                </a:lnTo>
                <a:cubicBezTo>
                  <a:pt x="10031" y="2213"/>
                  <a:pt x="10032" y="2213"/>
                  <a:pt x="10032" y="2213"/>
                </a:cubicBezTo>
                <a:cubicBezTo>
                  <a:pt x="10094" y="1348"/>
                  <a:pt x="10306" y="575"/>
                  <a:pt x="10617" y="0"/>
                </a:cubicBezTo>
                <a:close/>
                <a:moveTo>
                  <a:pt x="8079" y="0"/>
                </a:moveTo>
                <a:lnTo>
                  <a:pt x="8396" y="0"/>
                </a:lnTo>
                <a:cubicBezTo>
                  <a:pt x="8580" y="1069"/>
                  <a:pt x="9045" y="1889"/>
                  <a:pt x="9621" y="2135"/>
                </a:cubicBezTo>
                <a:cubicBezTo>
                  <a:pt x="9532" y="1232"/>
                  <a:pt x="9250" y="463"/>
                  <a:pt x="8859" y="0"/>
                </a:cubicBezTo>
                <a:lnTo>
                  <a:pt x="9352" y="0"/>
                </a:lnTo>
                <a:cubicBezTo>
                  <a:pt x="9663" y="575"/>
                  <a:pt x="9875" y="1348"/>
                  <a:pt x="9937" y="2213"/>
                </a:cubicBezTo>
                <a:cubicBezTo>
                  <a:pt x="9937" y="2213"/>
                  <a:pt x="9938" y="2213"/>
                  <a:pt x="9938" y="2213"/>
                </a:cubicBezTo>
                <a:lnTo>
                  <a:pt x="9939" y="2245"/>
                </a:lnTo>
                <a:cubicBezTo>
                  <a:pt x="9951" y="2387"/>
                  <a:pt x="9957" y="2531"/>
                  <a:pt x="9957" y="2678"/>
                </a:cubicBezTo>
                <a:cubicBezTo>
                  <a:pt x="9960" y="2705"/>
                  <a:pt x="9960" y="2731"/>
                  <a:pt x="9960" y="2758"/>
                </a:cubicBezTo>
                <a:cubicBezTo>
                  <a:pt x="9960" y="2776"/>
                  <a:pt x="9960" y="2794"/>
                  <a:pt x="9959" y="2811"/>
                </a:cubicBezTo>
                <a:lnTo>
                  <a:pt x="9958" y="2811"/>
                </a:lnTo>
                <a:lnTo>
                  <a:pt x="9958" y="2813"/>
                </a:lnTo>
                <a:lnTo>
                  <a:pt x="9917" y="2806"/>
                </a:lnTo>
                <a:cubicBezTo>
                  <a:pt x="9841" y="2803"/>
                  <a:pt x="9765" y="2789"/>
                  <a:pt x="9692" y="2763"/>
                </a:cubicBezTo>
                <a:cubicBezTo>
                  <a:pt x="9679" y="2765"/>
                  <a:pt x="9666" y="2761"/>
                  <a:pt x="9653" y="2756"/>
                </a:cubicBezTo>
                <a:lnTo>
                  <a:pt x="9653" y="2751"/>
                </a:lnTo>
                <a:cubicBezTo>
                  <a:pt x="8892" y="2501"/>
                  <a:pt x="8280" y="1417"/>
                  <a:pt x="8079" y="0"/>
                </a:cubicBezTo>
                <a:close/>
                <a:moveTo>
                  <a:pt x="6618" y="0"/>
                </a:moveTo>
                <a:lnTo>
                  <a:pt x="7111" y="0"/>
                </a:lnTo>
                <a:cubicBezTo>
                  <a:pt x="6720" y="463"/>
                  <a:pt x="6438" y="1232"/>
                  <a:pt x="6348" y="2135"/>
                </a:cubicBezTo>
                <a:cubicBezTo>
                  <a:pt x="6925" y="1889"/>
                  <a:pt x="7390" y="1069"/>
                  <a:pt x="7574" y="0"/>
                </a:cubicBezTo>
                <a:lnTo>
                  <a:pt x="7891" y="0"/>
                </a:lnTo>
                <a:cubicBezTo>
                  <a:pt x="7690" y="1417"/>
                  <a:pt x="7077" y="2501"/>
                  <a:pt x="6317" y="2751"/>
                </a:cubicBezTo>
                <a:lnTo>
                  <a:pt x="6316" y="2756"/>
                </a:lnTo>
                <a:cubicBezTo>
                  <a:pt x="6304" y="2761"/>
                  <a:pt x="6291" y="2765"/>
                  <a:pt x="6278" y="2763"/>
                </a:cubicBezTo>
                <a:cubicBezTo>
                  <a:pt x="6204" y="2789"/>
                  <a:pt x="6129" y="2803"/>
                  <a:pt x="6053" y="2806"/>
                </a:cubicBezTo>
                <a:lnTo>
                  <a:pt x="6012" y="2813"/>
                </a:lnTo>
                <a:lnTo>
                  <a:pt x="6012" y="2811"/>
                </a:lnTo>
                <a:lnTo>
                  <a:pt x="6011" y="2811"/>
                </a:lnTo>
                <a:cubicBezTo>
                  <a:pt x="6010" y="2794"/>
                  <a:pt x="6010" y="2776"/>
                  <a:pt x="6010" y="2758"/>
                </a:cubicBezTo>
                <a:cubicBezTo>
                  <a:pt x="6010" y="2731"/>
                  <a:pt x="6010" y="2705"/>
                  <a:pt x="6013" y="2678"/>
                </a:cubicBezTo>
                <a:cubicBezTo>
                  <a:pt x="6013" y="2531"/>
                  <a:pt x="6018" y="2387"/>
                  <a:pt x="6030" y="2245"/>
                </a:cubicBezTo>
                <a:lnTo>
                  <a:pt x="6032" y="2213"/>
                </a:lnTo>
                <a:cubicBezTo>
                  <a:pt x="6032" y="2213"/>
                  <a:pt x="6032" y="2213"/>
                  <a:pt x="6033" y="2213"/>
                </a:cubicBezTo>
                <a:cubicBezTo>
                  <a:pt x="6095" y="1348"/>
                  <a:pt x="6306" y="575"/>
                  <a:pt x="6618" y="0"/>
                </a:cubicBezTo>
                <a:close/>
                <a:moveTo>
                  <a:pt x="4080" y="0"/>
                </a:moveTo>
                <a:lnTo>
                  <a:pt x="4397" y="0"/>
                </a:lnTo>
                <a:cubicBezTo>
                  <a:pt x="4581" y="1069"/>
                  <a:pt x="5045" y="1889"/>
                  <a:pt x="5622" y="2135"/>
                </a:cubicBezTo>
                <a:cubicBezTo>
                  <a:pt x="5533" y="1232"/>
                  <a:pt x="5251" y="463"/>
                  <a:pt x="4859" y="0"/>
                </a:cubicBezTo>
                <a:lnTo>
                  <a:pt x="5353" y="0"/>
                </a:lnTo>
                <a:cubicBezTo>
                  <a:pt x="5664" y="575"/>
                  <a:pt x="5876" y="1348"/>
                  <a:pt x="5938" y="2213"/>
                </a:cubicBezTo>
                <a:cubicBezTo>
                  <a:pt x="5938" y="2213"/>
                  <a:pt x="5938" y="2213"/>
                  <a:pt x="5939" y="2213"/>
                </a:cubicBezTo>
                <a:lnTo>
                  <a:pt x="5940" y="2245"/>
                </a:lnTo>
                <a:cubicBezTo>
                  <a:pt x="5952" y="2387"/>
                  <a:pt x="5958" y="2531"/>
                  <a:pt x="5958" y="2678"/>
                </a:cubicBezTo>
                <a:cubicBezTo>
                  <a:pt x="5961" y="2705"/>
                  <a:pt x="5961" y="2731"/>
                  <a:pt x="5961" y="2758"/>
                </a:cubicBezTo>
                <a:cubicBezTo>
                  <a:pt x="5961" y="2776"/>
                  <a:pt x="5961" y="2794"/>
                  <a:pt x="5960" y="2811"/>
                </a:cubicBezTo>
                <a:lnTo>
                  <a:pt x="5958" y="2811"/>
                </a:lnTo>
                <a:lnTo>
                  <a:pt x="5958" y="2813"/>
                </a:lnTo>
                <a:lnTo>
                  <a:pt x="5918" y="2806"/>
                </a:lnTo>
                <a:cubicBezTo>
                  <a:pt x="5841" y="2803"/>
                  <a:pt x="5766" y="2789"/>
                  <a:pt x="5692" y="2763"/>
                </a:cubicBezTo>
                <a:cubicBezTo>
                  <a:pt x="5679" y="2765"/>
                  <a:pt x="5667" y="2761"/>
                  <a:pt x="5654" y="2756"/>
                </a:cubicBezTo>
                <a:lnTo>
                  <a:pt x="5654" y="2751"/>
                </a:lnTo>
                <a:cubicBezTo>
                  <a:pt x="4893" y="2501"/>
                  <a:pt x="4280" y="1417"/>
                  <a:pt x="4080" y="0"/>
                </a:cubicBezTo>
                <a:close/>
                <a:moveTo>
                  <a:pt x="2619" y="0"/>
                </a:moveTo>
                <a:lnTo>
                  <a:pt x="3112" y="0"/>
                </a:lnTo>
                <a:cubicBezTo>
                  <a:pt x="2721" y="463"/>
                  <a:pt x="2439" y="1232"/>
                  <a:pt x="2349" y="2135"/>
                </a:cubicBezTo>
                <a:cubicBezTo>
                  <a:pt x="2926" y="1889"/>
                  <a:pt x="3390" y="1069"/>
                  <a:pt x="3575" y="0"/>
                </a:cubicBezTo>
                <a:lnTo>
                  <a:pt x="3891" y="0"/>
                </a:lnTo>
                <a:cubicBezTo>
                  <a:pt x="3691" y="1417"/>
                  <a:pt x="3078" y="2501"/>
                  <a:pt x="2317" y="2751"/>
                </a:cubicBezTo>
                <a:lnTo>
                  <a:pt x="2317" y="2756"/>
                </a:lnTo>
                <a:cubicBezTo>
                  <a:pt x="2305" y="2761"/>
                  <a:pt x="2292" y="2765"/>
                  <a:pt x="2279" y="2763"/>
                </a:cubicBezTo>
                <a:cubicBezTo>
                  <a:pt x="2205" y="2789"/>
                  <a:pt x="2130" y="2803"/>
                  <a:pt x="2053" y="2806"/>
                </a:cubicBezTo>
                <a:lnTo>
                  <a:pt x="2013" y="2813"/>
                </a:lnTo>
                <a:lnTo>
                  <a:pt x="2013" y="2811"/>
                </a:lnTo>
                <a:lnTo>
                  <a:pt x="2012" y="2811"/>
                </a:lnTo>
                <a:cubicBezTo>
                  <a:pt x="2010" y="2794"/>
                  <a:pt x="2010" y="2776"/>
                  <a:pt x="2010" y="2758"/>
                </a:cubicBezTo>
                <a:cubicBezTo>
                  <a:pt x="2010" y="2731"/>
                  <a:pt x="2010" y="2705"/>
                  <a:pt x="2013" y="2678"/>
                </a:cubicBezTo>
                <a:cubicBezTo>
                  <a:pt x="2013" y="2531"/>
                  <a:pt x="2019" y="2387"/>
                  <a:pt x="2031" y="2245"/>
                </a:cubicBezTo>
                <a:lnTo>
                  <a:pt x="2032" y="2213"/>
                </a:lnTo>
                <a:cubicBezTo>
                  <a:pt x="2033" y="2213"/>
                  <a:pt x="2033" y="2213"/>
                  <a:pt x="2034" y="2213"/>
                </a:cubicBezTo>
                <a:cubicBezTo>
                  <a:pt x="2096" y="1348"/>
                  <a:pt x="2307" y="575"/>
                  <a:pt x="2619" y="0"/>
                </a:cubicBezTo>
                <a:close/>
                <a:moveTo>
                  <a:pt x="81" y="0"/>
                </a:moveTo>
                <a:lnTo>
                  <a:pt x="397" y="0"/>
                </a:lnTo>
                <a:cubicBezTo>
                  <a:pt x="581" y="1069"/>
                  <a:pt x="1046" y="1889"/>
                  <a:pt x="1623" y="2135"/>
                </a:cubicBezTo>
                <a:cubicBezTo>
                  <a:pt x="1533" y="1232"/>
                  <a:pt x="1251" y="463"/>
                  <a:pt x="860" y="0"/>
                </a:cubicBezTo>
                <a:lnTo>
                  <a:pt x="1353" y="0"/>
                </a:lnTo>
                <a:cubicBezTo>
                  <a:pt x="1665" y="575"/>
                  <a:pt x="1876" y="1348"/>
                  <a:pt x="1938" y="2213"/>
                </a:cubicBezTo>
                <a:cubicBezTo>
                  <a:pt x="1939" y="2213"/>
                  <a:pt x="1939" y="2213"/>
                  <a:pt x="1940" y="2213"/>
                </a:cubicBezTo>
                <a:lnTo>
                  <a:pt x="1941" y="2245"/>
                </a:lnTo>
                <a:cubicBezTo>
                  <a:pt x="1953" y="2387"/>
                  <a:pt x="1959" y="2531"/>
                  <a:pt x="1959" y="2678"/>
                </a:cubicBezTo>
                <a:cubicBezTo>
                  <a:pt x="1962" y="2705"/>
                  <a:pt x="1962" y="2731"/>
                  <a:pt x="1962" y="2758"/>
                </a:cubicBezTo>
                <a:cubicBezTo>
                  <a:pt x="1962" y="2776"/>
                  <a:pt x="1962" y="2794"/>
                  <a:pt x="1960" y="2811"/>
                </a:cubicBezTo>
                <a:lnTo>
                  <a:pt x="1959" y="2811"/>
                </a:lnTo>
                <a:lnTo>
                  <a:pt x="1959" y="2813"/>
                </a:lnTo>
                <a:lnTo>
                  <a:pt x="1919" y="2806"/>
                </a:lnTo>
                <a:cubicBezTo>
                  <a:pt x="1842" y="2803"/>
                  <a:pt x="1767" y="2789"/>
                  <a:pt x="1693" y="2763"/>
                </a:cubicBezTo>
                <a:cubicBezTo>
                  <a:pt x="1680" y="2765"/>
                  <a:pt x="1667" y="2761"/>
                  <a:pt x="1655" y="2756"/>
                </a:cubicBezTo>
                <a:lnTo>
                  <a:pt x="1655" y="2751"/>
                </a:lnTo>
                <a:cubicBezTo>
                  <a:pt x="894" y="2501"/>
                  <a:pt x="281" y="1417"/>
                  <a:pt x="81" y="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9" name="Line"/>
          <p:cNvSpPr/>
          <p:nvPr/>
        </p:nvSpPr>
        <p:spPr>
          <a:xfrm flipV="1">
            <a:off x="6289560" y="5263920"/>
            <a:ext cx="360" cy="914400"/>
          </a:xfrm>
          <a:prstGeom prst="line">
            <a:avLst/>
          </a:prstGeom>
          <a:ln w="19050">
            <a:solidFill>
              <a:srgbClr val="1482a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2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477A2CF-11FA-4DE4-B5EE-05C4E270CEC7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571320" y="82692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0" y="0"/>
            <a:ext cx="9142560" cy="4570560"/>
          </a:xfrm>
          <a:prstGeom prst="rect">
            <a:avLst/>
          </a:prstGeom>
          <a:solidFill>
            <a:srgbClr val="1d9ba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17" name="Shape"/>
          <p:cNvSpPr/>
          <p:nvPr/>
        </p:nvSpPr>
        <p:spPr>
          <a:xfrm>
            <a:off x="4680" y="0"/>
            <a:ext cx="9137880" cy="4570560"/>
          </a:xfrm>
          <a:custGeom>
            <a:avLst/>
            <a:gdLst>
              <a:gd name="textAreaLeft" fmla="*/ 0 w 9137880"/>
              <a:gd name="textAreaRight" fmla="*/ 9139320 w 9137880"/>
              <a:gd name="textAreaTop" fmla="*/ 0 h 4570560"/>
              <a:gd name="textAreaBottom" fmla="*/ 4572000 h 4570560"/>
            </a:gdLst>
            <a:ahLst/>
            <a:rect l="textAreaLeft" t="textAreaTop" r="textAreaRight" b="textAreaBottom"/>
            <a:pathLst>
              <a:path w="21600" h="21600">
                <a:moveTo>
                  <a:pt x="21600" y="19708"/>
                </a:moveTo>
                <a:lnTo>
                  <a:pt x="21600" y="21161"/>
                </a:lnTo>
                <a:lnTo>
                  <a:pt x="21417" y="21600"/>
                </a:lnTo>
                <a:lnTo>
                  <a:pt x="20958" y="21600"/>
                </a:lnTo>
                <a:cubicBezTo>
                  <a:pt x="21212" y="21244"/>
                  <a:pt x="21411" y="20751"/>
                  <a:pt x="21529" y="20178"/>
                </a:cubicBezTo>
                <a:lnTo>
                  <a:pt x="21600" y="19708"/>
                </a:lnTo>
                <a:close/>
                <a:moveTo>
                  <a:pt x="21600" y="18982"/>
                </a:moveTo>
                <a:lnTo>
                  <a:pt x="21600" y="19590"/>
                </a:lnTo>
                <a:lnTo>
                  <a:pt x="21417" y="19693"/>
                </a:lnTo>
                <a:cubicBezTo>
                  <a:pt x="20958" y="20013"/>
                  <a:pt x="20592" y="20713"/>
                  <a:pt x="20419" y="21600"/>
                </a:cubicBezTo>
                <a:lnTo>
                  <a:pt x="20094" y="21600"/>
                </a:lnTo>
                <a:cubicBezTo>
                  <a:pt x="20287" y="20408"/>
                  <a:pt x="20770" y="19466"/>
                  <a:pt x="21381" y="19086"/>
                </a:cubicBezTo>
                <a:lnTo>
                  <a:pt x="21600" y="18982"/>
                </a:lnTo>
                <a:close/>
                <a:moveTo>
                  <a:pt x="18010" y="18895"/>
                </a:moveTo>
                <a:lnTo>
                  <a:pt x="18050" y="18903"/>
                </a:lnTo>
                <a:cubicBezTo>
                  <a:pt x="18127" y="18905"/>
                  <a:pt x="18202" y="18919"/>
                  <a:pt x="18276" y="18945"/>
                </a:cubicBezTo>
                <a:cubicBezTo>
                  <a:pt x="18289" y="18943"/>
                  <a:pt x="18302" y="18948"/>
                  <a:pt x="18314" y="18953"/>
                </a:cubicBezTo>
                <a:lnTo>
                  <a:pt x="18315" y="18958"/>
                </a:lnTo>
                <a:cubicBezTo>
                  <a:pt x="19052" y="19202"/>
                  <a:pt x="19651" y="20237"/>
                  <a:pt x="19871" y="21600"/>
                </a:cubicBezTo>
                <a:lnTo>
                  <a:pt x="19546" y="21600"/>
                </a:lnTo>
                <a:cubicBezTo>
                  <a:pt x="19349" y="20586"/>
                  <a:pt x="18899" y="19817"/>
                  <a:pt x="18346" y="19579"/>
                </a:cubicBezTo>
                <a:cubicBezTo>
                  <a:pt x="18428" y="20408"/>
                  <a:pt x="18669" y="21125"/>
                  <a:pt x="19008" y="21600"/>
                </a:cubicBezTo>
                <a:lnTo>
                  <a:pt x="18548" y="21600"/>
                </a:lnTo>
                <a:cubicBezTo>
                  <a:pt x="18274" y="21036"/>
                  <a:pt x="18088" y="20308"/>
                  <a:pt x="18031" y="19500"/>
                </a:cubicBezTo>
                <a:cubicBezTo>
                  <a:pt x="18030" y="19500"/>
                  <a:pt x="18030" y="19500"/>
                  <a:pt x="18030" y="19500"/>
                </a:cubicBezTo>
                <a:lnTo>
                  <a:pt x="18028" y="19468"/>
                </a:lnTo>
                <a:cubicBezTo>
                  <a:pt x="18016" y="19325"/>
                  <a:pt x="18011" y="19179"/>
                  <a:pt x="18011" y="19031"/>
                </a:cubicBezTo>
                <a:cubicBezTo>
                  <a:pt x="18008" y="19005"/>
                  <a:pt x="18007" y="18978"/>
                  <a:pt x="18007" y="18951"/>
                </a:cubicBezTo>
                <a:lnTo>
                  <a:pt x="18009" y="18897"/>
                </a:lnTo>
                <a:lnTo>
                  <a:pt x="18010" y="18897"/>
                </a:lnTo>
                <a:lnTo>
                  <a:pt x="18010" y="18895"/>
                </a:lnTo>
                <a:close/>
                <a:moveTo>
                  <a:pt x="17956" y="18895"/>
                </a:moveTo>
                <a:lnTo>
                  <a:pt x="17956" y="18897"/>
                </a:lnTo>
                <a:lnTo>
                  <a:pt x="17958" y="18897"/>
                </a:lnTo>
                <a:lnTo>
                  <a:pt x="17959" y="18951"/>
                </a:lnTo>
                <a:cubicBezTo>
                  <a:pt x="17959" y="18978"/>
                  <a:pt x="17959" y="19005"/>
                  <a:pt x="17956" y="19031"/>
                </a:cubicBezTo>
                <a:cubicBezTo>
                  <a:pt x="17956" y="19179"/>
                  <a:pt x="17950" y="19325"/>
                  <a:pt x="17938" y="19468"/>
                </a:cubicBezTo>
                <a:lnTo>
                  <a:pt x="17937" y="19500"/>
                </a:lnTo>
                <a:cubicBezTo>
                  <a:pt x="17936" y="19500"/>
                  <a:pt x="17936" y="19500"/>
                  <a:pt x="17936" y="19500"/>
                </a:cubicBezTo>
                <a:cubicBezTo>
                  <a:pt x="17878" y="20308"/>
                  <a:pt x="17692" y="21036"/>
                  <a:pt x="17418" y="21600"/>
                </a:cubicBezTo>
                <a:lnTo>
                  <a:pt x="16959" y="21600"/>
                </a:lnTo>
                <a:cubicBezTo>
                  <a:pt x="17297" y="21125"/>
                  <a:pt x="17539" y="20408"/>
                  <a:pt x="17620" y="19579"/>
                </a:cubicBezTo>
                <a:cubicBezTo>
                  <a:pt x="17067" y="19817"/>
                  <a:pt x="16617" y="20586"/>
                  <a:pt x="16420" y="21600"/>
                </a:cubicBezTo>
                <a:lnTo>
                  <a:pt x="16095" y="21600"/>
                </a:lnTo>
                <a:cubicBezTo>
                  <a:pt x="16316" y="20237"/>
                  <a:pt x="16914" y="19202"/>
                  <a:pt x="17652" y="18958"/>
                </a:cubicBezTo>
                <a:lnTo>
                  <a:pt x="17652" y="18953"/>
                </a:lnTo>
                <a:cubicBezTo>
                  <a:pt x="17664" y="18948"/>
                  <a:pt x="17677" y="18943"/>
                  <a:pt x="17690" y="18945"/>
                </a:cubicBezTo>
                <a:cubicBezTo>
                  <a:pt x="17764" y="18919"/>
                  <a:pt x="17839" y="18905"/>
                  <a:pt x="17916" y="18903"/>
                </a:cubicBezTo>
                <a:lnTo>
                  <a:pt x="17956" y="18895"/>
                </a:lnTo>
                <a:close/>
                <a:moveTo>
                  <a:pt x="14011" y="18895"/>
                </a:moveTo>
                <a:lnTo>
                  <a:pt x="14051" y="18903"/>
                </a:lnTo>
                <a:cubicBezTo>
                  <a:pt x="14128" y="18905"/>
                  <a:pt x="14203" y="18919"/>
                  <a:pt x="14277" y="18945"/>
                </a:cubicBezTo>
                <a:cubicBezTo>
                  <a:pt x="14290" y="18943"/>
                  <a:pt x="14303" y="18948"/>
                  <a:pt x="14315" y="18953"/>
                </a:cubicBezTo>
                <a:lnTo>
                  <a:pt x="14315" y="18958"/>
                </a:lnTo>
                <a:cubicBezTo>
                  <a:pt x="15053" y="19202"/>
                  <a:pt x="15651" y="20237"/>
                  <a:pt x="15872" y="21600"/>
                </a:cubicBezTo>
                <a:lnTo>
                  <a:pt x="15547" y="21600"/>
                </a:lnTo>
                <a:cubicBezTo>
                  <a:pt x="15350" y="20586"/>
                  <a:pt x="14900" y="19817"/>
                  <a:pt x="14347" y="19579"/>
                </a:cubicBezTo>
                <a:cubicBezTo>
                  <a:pt x="14428" y="20408"/>
                  <a:pt x="14670" y="21125"/>
                  <a:pt x="15008" y="21600"/>
                </a:cubicBezTo>
                <a:lnTo>
                  <a:pt x="14549" y="21600"/>
                </a:lnTo>
                <a:cubicBezTo>
                  <a:pt x="14275" y="21036"/>
                  <a:pt x="14089" y="20308"/>
                  <a:pt x="14031" y="19500"/>
                </a:cubicBezTo>
                <a:cubicBezTo>
                  <a:pt x="14031" y="19500"/>
                  <a:pt x="14031" y="19500"/>
                  <a:pt x="14030" y="19500"/>
                </a:cubicBezTo>
                <a:lnTo>
                  <a:pt x="14029" y="19468"/>
                </a:lnTo>
                <a:cubicBezTo>
                  <a:pt x="14017" y="19325"/>
                  <a:pt x="14011" y="19179"/>
                  <a:pt x="14011" y="19031"/>
                </a:cubicBezTo>
                <a:cubicBezTo>
                  <a:pt x="14008" y="19005"/>
                  <a:pt x="14008" y="18978"/>
                  <a:pt x="14008" y="18951"/>
                </a:cubicBezTo>
                <a:lnTo>
                  <a:pt x="14010" y="18897"/>
                </a:lnTo>
                <a:lnTo>
                  <a:pt x="14011" y="18897"/>
                </a:lnTo>
                <a:lnTo>
                  <a:pt x="14011" y="18895"/>
                </a:lnTo>
                <a:close/>
                <a:moveTo>
                  <a:pt x="13957" y="18895"/>
                </a:moveTo>
                <a:lnTo>
                  <a:pt x="13957" y="18897"/>
                </a:lnTo>
                <a:lnTo>
                  <a:pt x="13958" y="18897"/>
                </a:lnTo>
                <a:lnTo>
                  <a:pt x="13960" y="18951"/>
                </a:lnTo>
                <a:cubicBezTo>
                  <a:pt x="13960" y="18978"/>
                  <a:pt x="13959" y="19005"/>
                  <a:pt x="13956" y="19031"/>
                </a:cubicBezTo>
                <a:cubicBezTo>
                  <a:pt x="13956" y="19179"/>
                  <a:pt x="13951" y="19325"/>
                  <a:pt x="13939" y="19468"/>
                </a:cubicBezTo>
                <a:lnTo>
                  <a:pt x="13937" y="19500"/>
                </a:lnTo>
                <a:cubicBezTo>
                  <a:pt x="13937" y="19500"/>
                  <a:pt x="13937" y="19500"/>
                  <a:pt x="13936" y="19500"/>
                </a:cubicBezTo>
                <a:cubicBezTo>
                  <a:pt x="13879" y="20308"/>
                  <a:pt x="13693" y="21036"/>
                  <a:pt x="13419" y="21600"/>
                </a:cubicBezTo>
                <a:lnTo>
                  <a:pt x="12959" y="21600"/>
                </a:lnTo>
                <a:cubicBezTo>
                  <a:pt x="13298" y="21125"/>
                  <a:pt x="13539" y="20408"/>
                  <a:pt x="13621" y="19579"/>
                </a:cubicBezTo>
                <a:cubicBezTo>
                  <a:pt x="13068" y="19817"/>
                  <a:pt x="12618" y="20586"/>
                  <a:pt x="12421" y="21600"/>
                </a:cubicBezTo>
                <a:lnTo>
                  <a:pt x="12096" y="21600"/>
                </a:lnTo>
                <a:cubicBezTo>
                  <a:pt x="12316" y="20237"/>
                  <a:pt x="12915" y="19202"/>
                  <a:pt x="13652" y="18958"/>
                </a:cubicBezTo>
                <a:lnTo>
                  <a:pt x="13653" y="18953"/>
                </a:lnTo>
                <a:cubicBezTo>
                  <a:pt x="13665" y="18948"/>
                  <a:pt x="13678" y="18943"/>
                  <a:pt x="13691" y="18945"/>
                </a:cubicBezTo>
                <a:cubicBezTo>
                  <a:pt x="13765" y="18919"/>
                  <a:pt x="13840" y="18905"/>
                  <a:pt x="13917" y="18903"/>
                </a:cubicBezTo>
                <a:lnTo>
                  <a:pt x="13957" y="18895"/>
                </a:lnTo>
                <a:close/>
                <a:moveTo>
                  <a:pt x="10011" y="18895"/>
                </a:moveTo>
                <a:lnTo>
                  <a:pt x="10052" y="18903"/>
                </a:lnTo>
                <a:cubicBezTo>
                  <a:pt x="10128" y="18905"/>
                  <a:pt x="10204" y="18919"/>
                  <a:pt x="10277" y="18945"/>
                </a:cubicBezTo>
                <a:cubicBezTo>
                  <a:pt x="10291" y="18943"/>
                  <a:pt x="10303" y="18948"/>
                  <a:pt x="10316" y="18953"/>
                </a:cubicBezTo>
                <a:lnTo>
                  <a:pt x="10316" y="18958"/>
                </a:lnTo>
                <a:cubicBezTo>
                  <a:pt x="11054" y="19202"/>
                  <a:pt x="11652" y="20237"/>
                  <a:pt x="11873" y="21600"/>
                </a:cubicBezTo>
                <a:lnTo>
                  <a:pt x="11548" y="21600"/>
                </a:lnTo>
                <a:cubicBezTo>
                  <a:pt x="11351" y="20586"/>
                  <a:pt x="10901" y="19817"/>
                  <a:pt x="10348" y="19579"/>
                </a:cubicBezTo>
                <a:cubicBezTo>
                  <a:pt x="10429" y="20408"/>
                  <a:pt x="10671" y="21125"/>
                  <a:pt x="11009" y="21600"/>
                </a:cubicBezTo>
                <a:lnTo>
                  <a:pt x="10550" y="21600"/>
                </a:lnTo>
                <a:cubicBezTo>
                  <a:pt x="10275" y="21036"/>
                  <a:pt x="10090" y="20308"/>
                  <a:pt x="10032" y="19500"/>
                </a:cubicBezTo>
                <a:cubicBezTo>
                  <a:pt x="10032" y="19500"/>
                  <a:pt x="10031" y="19500"/>
                  <a:pt x="10031" y="19500"/>
                </a:cubicBezTo>
                <a:lnTo>
                  <a:pt x="10030" y="19468"/>
                </a:lnTo>
                <a:cubicBezTo>
                  <a:pt x="10018" y="19325"/>
                  <a:pt x="10012" y="19179"/>
                  <a:pt x="10012" y="19031"/>
                </a:cubicBezTo>
                <a:cubicBezTo>
                  <a:pt x="10009" y="19005"/>
                  <a:pt x="10009" y="18978"/>
                  <a:pt x="10009" y="18951"/>
                </a:cubicBezTo>
                <a:lnTo>
                  <a:pt x="10010" y="18897"/>
                </a:lnTo>
                <a:lnTo>
                  <a:pt x="10011" y="18897"/>
                </a:lnTo>
                <a:lnTo>
                  <a:pt x="10011" y="18895"/>
                </a:lnTo>
                <a:close/>
                <a:moveTo>
                  <a:pt x="9958" y="18895"/>
                </a:moveTo>
                <a:lnTo>
                  <a:pt x="9958" y="18897"/>
                </a:lnTo>
                <a:lnTo>
                  <a:pt x="9959" y="18897"/>
                </a:lnTo>
                <a:lnTo>
                  <a:pt x="9960" y="18951"/>
                </a:lnTo>
                <a:cubicBezTo>
                  <a:pt x="9960" y="18978"/>
                  <a:pt x="9960" y="19005"/>
                  <a:pt x="9957" y="19031"/>
                </a:cubicBezTo>
                <a:cubicBezTo>
                  <a:pt x="9957" y="19179"/>
                  <a:pt x="9951" y="19325"/>
                  <a:pt x="9939" y="19468"/>
                </a:cubicBezTo>
                <a:lnTo>
                  <a:pt x="9938" y="19500"/>
                </a:lnTo>
                <a:cubicBezTo>
                  <a:pt x="9938" y="19500"/>
                  <a:pt x="9937" y="19500"/>
                  <a:pt x="9937" y="19500"/>
                </a:cubicBezTo>
                <a:cubicBezTo>
                  <a:pt x="9879" y="20308"/>
                  <a:pt x="9694" y="21036"/>
                  <a:pt x="9419" y="21600"/>
                </a:cubicBezTo>
                <a:lnTo>
                  <a:pt x="8960" y="21600"/>
                </a:lnTo>
                <a:cubicBezTo>
                  <a:pt x="9298" y="21125"/>
                  <a:pt x="9540" y="20408"/>
                  <a:pt x="9621" y="19579"/>
                </a:cubicBezTo>
                <a:cubicBezTo>
                  <a:pt x="9068" y="19817"/>
                  <a:pt x="8619" y="20586"/>
                  <a:pt x="8421" y="21600"/>
                </a:cubicBezTo>
                <a:lnTo>
                  <a:pt x="8096" y="21600"/>
                </a:lnTo>
                <a:cubicBezTo>
                  <a:pt x="8317" y="20237"/>
                  <a:pt x="8916" y="19202"/>
                  <a:pt x="9653" y="18958"/>
                </a:cubicBezTo>
                <a:lnTo>
                  <a:pt x="9653" y="18953"/>
                </a:lnTo>
                <a:cubicBezTo>
                  <a:pt x="9666" y="18948"/>
                  <a:pt x="9679" y="18943"/>
                  <a:pt x="9692" y="18945"/>
                </a:cubicBezTo>
                <a:cubicBezTo>
                  <a:pt x="9765" y="18919"/>
                  <a:pt x="9841" y="18905"/>
                  <a:pt x="9917" y="18903"/>
                </a:cubicBezTo>
                <a:lnTo>
                  <a:pt x="9958" y="18895"/>
                </a:lnTo>
                <a:close/>
                <a:moveTo>
                  <a:pt x="6012" y="18895"/>
                </a:moveTo>
                <a:lnTo>
                  <a:pt x="6053" y="18903"/>
                </a:lnTo>
                <a:cubicBezTo>
                  <a:pt x="6129" y="18905"/>
                  <a:pt x="6204" y="18919"/>
                  <a:pt x="6278" y="18945"/>
                </a:cubicBezTo>
                <a:cubicBezTo>
                  <a:pt x="6291" y="18943"/>
                  <a:pt x="6304" y="18948"/>
                  <a:pt x="6316" y="18953"/>
                </a:cubicBezTo>
                <a:lnTo>
                  <a:pt x="6317" y="18958"/>
                </a:lnTo>
                <a:cubicBezTo>
                  <a:pt x="7054" y="19202"/>
                  <a:pt x="7653" y="20237"/>
                  <a:pt x="7873" y="21600"/>
                </a:cubicBezTo>
                <a:lnTo>
                  <a:pt x="7548" y="21600"/>
                </a:lnTo>
                <a:cubicBezTo>
                  <a:pt x="7351" y="20586"/>
                  <a:pt x="6901" y="19817"/>
                  <a:pt x="6348" y="19579"/>
                </a:cubicBezTo>
                <a:cubicBezTo>
                  <a:pt x="6430" y="20408"/>
                  <a:pt x="6671" y="21125"/>
                  <a:pt x="7010" y="21600"/>
                </a:cubicBezTo>
                <a:lnTo>
                  <a:pt x="6551" y="21600"/>
                </a:lnTo>
                <a:cubicBezTo>
                  <a:pt x="6276" y="21036"/>
                  <a:pt x="6090" y="20308"/>
                  <a:pt x="6033" y="19500"/>
                </a:cubicBezTo>
                <a:cubicBezTo>
                  <a:pt x="6032" y="19500"/>
                  <a:pt x="6032" y="19500"/>
                  <a:pt x="6032" y="19500"/>
                </a:cubicBezTo>
                <a:lnTo>
                  <a:pt x="6030" y="19468"/>
                </a:lnTo>
                <a:cubicBezTo>
                  <a:pt x="6018" y="19325"/>
                  <a:pt x="6013" y="19179"/>
                  <a:pt x="6013" y="19031"/>
                </a:cubicBezTo>
                <a:cubicBezTo>
                  <a:pt x="6010" y="19005"/>
                  <a:pt x="6010" y="18978"/>
                  <a:pt x="6010" y="18951"/>
                </a:cubicBezTo>
                <a:lnTo>
                  <a:pt x="6011" y="18897"/>
                </a:lnTo>
                <a:lnTo>
                  <a:pt x="6012" y="18897"/>
                </a:lnTo>
                <a:lnTo>
                  <a:pt x="6012" y="18895"/>
                </a:lnTo>
                <a:close/>
                <a:moveTo>
                  <a:pt x="5958" y="18895"/>
                </a:moveTo>
                <a:lnTo>
                  <a:pt x="5958" y="18897"/>
                </a:lnTo>
                <a:lnTo>
                  <a:pt x="5960" y="18897"/>
                </a:lnTo>
                <a:lnTo>
                  <a:pt x="5961" y="18951"/>
                </a:lnTo>
                <a:cubicBezTo>
                  <a:pt x="5961" y="18978"/>
                  <a:pt x="5961" y="19005"/>
                  <a:pt x="5958" y="19031"/>
                </a:cubicBezTo>
                <a:cubicBezTo>
                  <a:pt x="5958" y="19179"/>
                  <a:pt x="5952" y="19325"/>
                  <a:pt x="5940" y="19468"/>
                </a:cubicBezTo>
                <a:lnTo>
                  <a:pt x="5939" y="19500"/>
                </a:lnTo>
                <a:cubicBezTo>
                  <a:pt x="5938" y="19500"/>
                  <a:pt x="5938" y="19500"/>
                  <a:pt x="5938" y="19500"/>
                </a:cubicBezTo>
                <a:cubicBezTo>
                  <a:pt x="5880" y="20308"/>
                  <a:pt x="5694" y="21036"/>
                  <a:pt x="5420" y="21600"/>
                </a:cubicBezTo>
                <a:lnTo>
                  <a:pt x="4961" y="21600"/>
                </a:lnTo>
                <a:cubicBezTo>
                  <a:pt x="5299" y="21125"/>
                  <a:pt x="5541" y="20408"/>
                  <a:pt x="5622" y="19579"/>
                </a:cubicBezTo>
                <a:cubicBezTo>
                  <a:pt x="5069" y="19817"/>
                  <a:pt x="4619" y="20586"/>
                  <a:pt x="4422" y="21600"/>
                </a:cubicBezTo>
                <a:lnTo>
                  <a:pt x="4097" y="21600"/>
                </a:lnTo>
                <a:cubicBezTo>
                  <a:pt x="4318" y="20237"/>
                  <a:pt x="4916" y="19202"/>
                  <a:pt x="5654" y="18958"/>
                </a:cubicBezTo>
                <a:lnTo>
                  <a:pt x="5654" y="18953"/>
                </a:lnTo>
                <a:cubicBezTo>
                  <a:pt x="5667" y="18948"/>
                  <a:pt x="5679" y="18943"/>
                  <a:pt x="5692" y="18945"/>
                </a:cubicBezTo>
                <a:cubicBezTo>
                  <a:pt x="5766" y="18919"/>
                  <a:pt x="5841" y="18905"/>
                  <a:pt x="5918" y="18903"/>
                </a:cubicBezTo>
                <a:lnTo>
                  <a:pt x="5958" y="18895"/>
                </a:lnTo>
                <a:close/>
                <a:moveTo>
                  <a:pt x="2013" y="18895"/>
                </a:moveTo>
                <a:lnTo>
                  <a:pt x="2053" y="18903"/>
                </a:lnTo>
                <a:cubicBezTo>
                  <a:pt x="2130" y="18905"/>
                  <a:pt x="2205" y="18919"/>
                  <a:pt x="2279" y="18945"/>
                </a:cubicBezTo>
                <a:cubicBezTo>
                  <a:pt x="2292" y="18943"/>
                  <a:pt x="2305" y="18948"/>
                  <a:pt x="2317" y="18953"/>
                </a:cubicBezTo>
                <a:lnTo>
                  <a:pt x="2317" y="18958"/>
                </a:lnTo>
                <a:cubicBezTo>
                  <a:pt x="3055" y="19202"/>
                  <a:pt x="3654" y="20237"/>
                  <a:pt x="3874" y="21600"/>
                </a:cubicBezTo>
                <a:lnTo>
                  <a:pt x="3549" y="21600"/>
                </a:lnTo>
                <a:cubicBezTo>
                  <a:pt x="3352" y="20586"/>
                  <a:pt x="2902" y="19817"/>
                  <a:pt x="2349" y="19579"/>
                </a:cubicBezTo>
                <a:cubicBezTo>
                  <a:pt x="2431" y="20408"/>
                  <a:pt x="2672" y="21125"/>
                  <a:pt x="3010" y="21600"/>
                </a:cubicBezTo>
                <a:lnTo>
                  <a:pt x="2551" y="21600"/>
                </a:lnTo>
                <a:cubicBezTo>
                  <a:pt x="2277" y="21036"/>
                  <a:pt x="2091" y="20308"/>
                  <a:pt x="2034" y="19500"/>
                </a:cubicBezTo>
                <a:cubicBezTo>
                  <a:pt x="2033" y="19500"/>
                  <a:pt x="2033" y="19500"/>
                  <a:pt x="2032" y="19500"/>
                </a:cubicBezTo>
                <a:lnTo>
                  <a:pt x="2031" y="19468"/>
                </a:lnTo>
                <a:cubicBezTo>
                  <a:pt x="2019" y="19325"/>
                  <a:pt x="2013" y="19179"/>
                  <a:pt x="2013" y="19031"/>
                </a:cubicBezTo>
                <a:cubicBezTo>
                  <a:pt x="2010" y="19005"/>
                  <a:pt x="2010" y="18978"/>
                  <a:pt x="2010" y="18951"/>
                </a:cubicBezTo>
                <a:lnTo>
                  <a:pt x="2012" y="18897"/>
                </a:lnTo>
                <a:lnTo>
                  <a:pt x="2013" y="18897"/>
                </a:lnTo>
                <a:lnTo>
                  <a:pt x="2013" y="18895"/>
                </a:lnTo>
                <a:close/>
                <a:moveTo>
                  <a:pt x="1959" y="18895"/>
                </a:moveTo>
                <a:lnTo>
                  <a:pt x="1959" y="18897"/>
                </a:lnTo>
                <a:lnTo>
                  <a:pt x="1960" y="18897"/>
                </a:lnTo>
                <a:lnTo>
                  <a:pt x="1962" y="18951"/>
                </a:lnTo>
                <a:cubicBezTo>
                  <a:pt x="1962" y="18978"/>
                  <a:pt x="1962" y="19005"/>
                  <a:pt x="1959" y="19031"/>
                </a:cubicBezTo>
                <a:cubicBezTo>
                  <a:pt x="1959" y="19179"/>
                  <a:pt x="1953" y="19325"/>
                  <a:pt x="1941" y="19468"/>
                </a:cubicBezTo>
                <a:lnTo>
                  <a:pt x="1940" y="19500"/>
                </a:lnTo>
                <a:cubicBezTo>
                  <a:pt x="1939" y="19500"/>
                  <a:pt x="1939" y="19500"/>
                  <a:pt x="1938" y="19500"/>
                </a:cubicBezTo>
                <a:cubicBezTo>
                  <a:pt x="1881" y="20308"/>
                  <a:pt x="1695" y="21036"/>
                  <a:pt x="1421" y="21600"/>
                </a:cubicBezTo>
                <a:lnTo>
                  <a:pt x="962" y="21600"/>
                </a:lnTo>
                <a:cubicBezTo>
                  <a:pt x="1300" y="21125"/>
                  <a:pt x="1541" y="20408"/>
                  <a:pt x="1623" y="19579"/>
                </a:cubicBezTo>
                <a:cubicBezTo>
                  <a:pt x="1070" y="19817"/>
                  <a:pt x="620" y="20586"/>
                  <a:pt x="423" y="21600"/>
                </a:cubicBezTo>
                <a:lnTo>
                  <a:pt x="98" y="21600"/>
                </a:lnTo>
                <a:cubicBezTo>
                  <a:pt x="318" y="20237"/>
                  <a:pt x="917" y="19202"/>
                  <a:pt x="1655" y="18958"/>
                </a:cubicBezTo>
                <a:lnTo>
                  <a:pt x="1655" y="18953"/>
                </a:lnTo>
                <a:cubicBezTo>
                  <a:pt x="1667" y="18948"/>
                  <a:pt x="1680" y="18943"/>
                  <a:pt x="1693" y="18945"/>
                </a:cubicBezTo>
                <a:cubicBezTo>
                  <a:pt x="1767" y="18919"/>
                  <a:pt x="1842" y="18905"/>
                  <a:pt x="1919" y="18903"/>
                </a:cubicBezTo>
                <a:lnTo>
                  <a:pt x="1959" y="18895"/>
                </a:lnTo>
                <a:close/>
                <a:moveTo>
                  <a:pt x="19630" y="15614"/>
                </a:moveTo>
                <a:cubicBezTo>
                  <a:pt x="18980" y="15891"/>
                  <a:pt x="18472" y="16898"/>
                  <a:pt x="18346" y="18168"/>
                </a:cubicBezTo>
                <a:cubicBezTo>
                  <a:pt x="18997" y="17890"/>
                  <a:pt x="19504" y="16884"/>
                  <a:pt x="19630" y="15614"/>
                </a:cubicBezTo>
                <a:close/>
                <a:moveTo>
                  <a:pt x="16336" y="15614"/>
                </a:moveTo>
                <a:cubicBezTo>
                  <a:pt x="16462" y="16884"/>
                  <a:pt x="16970" y="17890"/>
                  <a:pt x="17620" y="18168"/>
                </a:cubicBezTo>
                <a:cubicBezTo>
                  <a:pt x="17494" y="16898"/>
                  <a:pt x="16986" y="15891"/>
                  <a:pt x="16336" y="15614"/>
                </a:cubicBezTo>
                <a:close/>
                <a:moveTo>
                  <a:pt x="15631" y="15614"/>
                </a:moveTo>
                <a:cubicBezTo>
                  <a:pt x="14981" y="15891"/>
                  <a:pt x="14473" y="16898"/>
                  <a:pt x="14347" y="18168"/>
                </a:cubicBezTo>
                <a:cubicBezTo>
                  <a:pt x="14997" y="17890"/>
                  <a:pt x="15505" y="16884"/>
                  <a:pt x="15631" y="15614"/>
                </a:cubicBezTo>
                <a:close/>
                <a:moveTo>
                  <a:pt x="12337" y="15614"/>
                </a:moveTo>
                <a:cubicBezTo>
                  <a:pt x="12463" y="16884"/>
                  <a:pt x="12970" y="17890"/>
                  <a:pt x="13621" y="18168"/>
                </a:cubicBezTo>
                <a:cubicBezTo>
                  <a:pt x="13495" y="16898"/>
                  <a:pt x="12987" y="15891"/>
                  <a:pt x="12337" y="15614"/>
                </a:cubicBezTo>
                <a:close/>
                <a:moveTo>
                  <a:pt x="11632" y="15614"/>
                </a:moveTo>
                <a:cubicBezTo>
                  <a:pt x="10981" y="15891"/>
                  <a:pt x="10474" y="16898"/>
                  <a:pt x="10348" y="18168"/>
                </a:cubicBezTo>
                <a:cubicBezTo>
                  <a:pt x="10998" y="17890"/>
                  <a:pt x="11506" y="16884"/>
                  <a:pt x="11632" y="15614"/>
                </a:cubicBezTo>
                <a:close/>
                <a:moveTo>
                  <a:pt x="8337" y="15614"/>
                </a:moveTo>
                <a:cubicBezTo>
                  <a:pt x="8463" y="16884"/>
                  <a:pt x="8971" y="17890"/>
                  <a:pt x="9621" y="18168"/>
                </a:cubicBezTo>
                <a:cubicBezTo>
                  <a:pt x="9496" y="16898"/>
                  <a:pt x="8988" y="15891"/>
                  <a:pt x="8337" y="15614"/>
                </a:cubicBezTo>
                <a:close/>
                <a:moveTo>
                  <a:pt x="7632" y="15614"/>
                </a:moveTo>
                <a:cubicBezTo>
                  <a:pt x="6982" y="15891"/>
                  <a:pt x="6474" y="16898"/>
                  <a:pt x="6348" y="18168"/>
                </a:cubicBezTo>
                <a:cubicBezTo>
                  <a:pt x="6999" y="17890"/>
                  <a:pt x="7507" y="16884"/>
                  <a:pt x="7632" y="15614"/>
                </a:cubicBezTo>
                <a:close/>
                <a:moveTo>
                  <a:pt x="4338" y="15614"/>
                </a:moveTo>
                <a:cubicBezTo>
                  <a:pt x="4464" y="16884"/>
                  <a:pt x="4972" y="17890"/>
                  <a:pt x="5622" y="18168"/>
                </a:cubicBezTo>
                <a:cubicBezTo>
                  <a:pt x="5496" y="16898"/>
                  <a:pt x="4989" y="15891"/>
                  <a:pt x="4338" y="15614"/>
                </a:cubicBezTo>
                <a:close/>
                <a:moveTo>
                  <a:pt x="3633" y="15614"/>
                </a:moveTo>
                <a:cubicBezTo>
                  <a:pt x="2983" y="15891"/>
                  <a:pt x="2475" y="16898"/>
                  <a:pt x="2349" y="18168"/>
                </a:cubicBezTo>
                <a:cubicBezTo>
                  <a:pt x="2999" y="17890"/>
                  <a:pt x="3507" y="16884"/>
                  <a:pt x="3633" y="15614"/>
                </a:cubicBezTo>
                <a:close/>
                <a:moveTo>
                  <a:pt x="339" y="15614"/>
                </a:moveTo>
                <a:cubicBezTo>
                  <a:pt x="465" y="16884"/>
                  <a:pt x="973" y="17890"/>
                  <a:pt x="1623" y="18168"/>
                </a:cubicBezTo>
                <a:cubicBezTo>
                  <a:pt x="1497" y="16898"/>
                  <a:pt x="989" y="15891"/>
                  <a:pt x="339" y="15614"/>
                </a:cubicBezTo>
                <a:close/>
                <a:moveTo>
                  <a:pt x="19999" y="14935"/>
                </a:moveTo>
                <a:lnTo>
                  <a:pt x="20039" y="14942"/>
                </a:lnTo>
                <a:cubicBezTo>
                  <a:pt x="20116" y="14945"/>
                  <a:pt x="20191" y="14959"/>
                  <a:pt x="20265" y="14985"/>
                </a:cubicBezTo>
                <a:cubicBezTo>
                  <a:pt x="20278" y="14983"/>
                  <a:pt x="20291" y="14987"/>
                  <a:pt x="20303" y="14992"/>
                </a:cubicBezTo>
                <a:lnTo>
                  <a:pt x="20304" y="14998"/>
                </a:lnTo>
                <a:cubicBezTo>
                  <a:pt x="20834" y="15172"/>
                  <a:pt x="21292" y="15751"/>
                  <a:pt x="21590" y="16565"/>
                </a:cubicBezTo>
                <a:lnTo>
                  <a:pt x="21600" y="16597"/>
                </a:lnTo>
                <a:lnTo>
                  <a:pt x="21600" y="18029"/>
                </a:lnTo>
                <a:lnTo>
                  <a:pt x="21555" y="17705"/>
                </a:lnTo>
                <a:cubicBezTo>
                  <a:pt x="21364" y="16657"/>
                  <a:pt x="20904" y="15856"/>
                  <a:pt x="20335" y="15614"/>
                </a:cubicBezTo>
                <a:cubicBezTo>
                  <a:pt x="20445" y="16725"/>
                  <a:pt x="20848" y="17635"/>
                  <a:pt x="21383" y="18030"/>
                </a:cubicBezTo>
                <a:lnTo>
                  <a:pt x="21600" y="18156"/>
                </a:lnTo>
                <a:lnTo>
                  <a:pt x="21600" y="18759"/>
                </a:lnTo>
                <a:lnTo>
                  <a:pt x="21342" y="18632"/>
                </a:lnTo>
                <a:cubicBezTo>
                  <a:pt x="20645" y="18171"/>
                  <a:pt x="20124" y="16983"/>
                  <a:pt x="20020" y="15535"/>
                </a:cubicBezTo>
                <a:cubicBezTo>
                  <a:pt x="20019" y="15535"/>
                  <a:pt x="20019" y="15535"/>
                  <a:pt x="20019" y="15535"/>
                </a:cubicBezTo>
                <a:lnTo>
                  <a:pt x="20017" y="15504"/>
                </a:lnTo>
                <a:cubicBezTo>
                  <a:pt x="20005" y="15362"/>
                  <a:pt x="20000" y="15217"/>
                  <a:pt x="20000" y="15070"/>
                </a:cubicBezTo>
                <a:cubicBezTo>
                  <a:pt x="19997" y="15044"/>
                  <a:pt x="19996" y="15017"/>
                  <a:pt x="19996" y="14991"/>
                </a:cubicBezTo>
                <a:lnTo>
                  <a:pt x="19998" y="14937"/>
                </a:lnTo>
                <a:lnTo>
                  <a:pt x="19999" y="14937"/>
                </a:lnTo>
                <a:lnTo>
                  <a:pt x="19999" y="14935"/>
                </a:lnTo>
                <a:close/>
                <a:moveTo>
                  <a:pt x="19967" y="14935"/>
                </a:moveTo>
                <a:lnTo>
                  <a:pt x="19967" y="14937"/>
                </a:lnTo>
                <a:lnTo>
                  <a:pt x="19968" y="14937"/>
                </a:lnTo>
                <a:lnTo>
                  <a:pt x="19969" y="14991"/>
                </a:lnTo>
                <a:cubicBezTo>
                  <a:pt x="19969" y="15017"/>
                  <a:pt x="19969" y="15044"/>
                  <a:pt x="19966" y="15070"/>
                </a:cubicBezTo>
                <a:cubicBezTo>
                  <a:pt x="19966" y="15217"/>
                  <a:pt x="19960" y="15362"/>
                  <a:pt x="19948" y="15504"/>
                </a:cubicBezTo>
                <a:lnTo>
                  <a:pt x="19947" y="15535"/>
                </a:lnTo>
                <a:cubicBezTo>
                  <a:pt x="19947" y="15535"/>
                  <a:pt x="19946" y="15535"/>
                  <a:pt x="19946" y="15535"/>
                </a:cubicBezTo>
                <a:cubicBezTo>
                  <a:pt x="19827" y="17189"/>
                  <a:pt x="19163" y="18505"/>
                  <a:pt x="18315" y="18784"/>
                </a:cubicBezTo>
                <a:lnTo>
                  <a:pt x="18314" y="18789"/>
                </a:lnTo>
                <a:cubicBezTo>
                  <a:pt x="18302" y="18794"/>
                  <a:pt x="18289" y="18798"/>
                  <a:pt x="18276" y="18796"/>
                </a:cubicBezTo>
                <a:cubicBezTo>
                  <a:pt x="18202" y="18822"/>
                  <a:pt x="18127" y="18836"/>
                  <a:pt x="18050" y="18839"/>
                </a:cubicBezTo>
                <a:lnTo>
                  <a:pt x="18010" y="18846"/>
                </a:lnTo>
                <a:lnTo>
                  <a:pt x="18010" y="18844"/>
                </a:lnTo>
                <a:lnTo>
                  <a:pt x="18009" y="18844"/>
                </a:lnTo>
                <a:cubicBezTo>
                  <a:pt x="18007" y="18827"/>
                  <a:pt x="18007" y="18809"/>
                  <a:pt x="18007" y="18791"/>
                </a:cubicBezTo>
                <a:cubicBezTo>
                  <a:pt x="18007" y="18764"/>
                  <a:pt x="18008" y="18737"/>
                  <a:pt x="18011" y="18711"/>
                </a:cubicBezTo>
                <a:cubicBezTo>
                  <a:pt x="18011" y="18564"/>
                  <a:pt x="18016" y="18419"/>
                  <a:pt x="18028" y="18278"/>
                </a:cubicBezTo>
                <a:lnTo>
                  <a:pt x="18030" y="18246"/>
                </a:lnTo>
                <a:cubicBezTo>
                  <a:pt x="18030" y="18246"/>
                  <a:pt x="18030" y="18246"/>
                  <a:pt x="18031" y="18246"/>
                </a:cubicBezTo>
                <a:cubicBezTo>
                  <a:pt x="18150" y="16592"/>
                  <a:pt x="18814" y="15276"/>
                  <a:pt x="19662" y="14998"/>
                </a:cubicBezTo>
                <a:lnTo>
                  <a:pt x="19662" y="14992"/>
                </a:lnTo>
                <a:cubicBezTo>
                  <a:pt x="19675" y="14987"/>
                  <a:pt x="19687" y="14983"/>
                  <a:pt x="19700" y="14985"/>
                </a:cubicBezTo>
                <a:cubicBezTo>
                  <a:pt x="19774" y="14959"/>
                  <a:pt x="19850" y="14945"/>
                  <a:pt x="19926" y="14942"/>
                </a:cubicBezTo>
                <a:lnTo>
                  <a:pt x="19967" y="14935"/>
                </a:lnTo>
                <a:close/>
                <a:moveTo>
                  <a:pt x="16000" y="14935"/>
                </a:moveTo>
                <a:lnTo>
                  <a:pt x="16040" y="14942"/>
                </a:lnTo>
                <a:cubicBezTo>
                  <a:pt x="16117" y="14945"/>
                  <a:pt x="16192" y="14959"/>
                  <a:pt x="16266" y="14985"/>
                </a:cubicBezTo>
                <a:cubicBezTo>
                  <a:pt x="16279" y="14983"/>
                  <a:pt x="16292" y="14987"/>
                  <a:pt x="16304" y="14992"/>
                </a:cubicBezTo>
                <a:lnTo>
                  <a:pt x="16304" y="14998"/>
                </a:lnTo>
                <a:cubicBezTo>
                  <a:pt x="17153" y="15276"/>
                  <a:pt x="17817" y="16592"/>
                  <a:pt x="17936" y="18246"/>
                </a:cubicBezTo>
                <a:cubicBezTo>
                  <a:pt x="17936" y="18246"/>
                  <a:pt x="17936" y="18246"/>
                  <a:pt x="17937" y="18246"/>
                </a:cubicBezTo>
                <a:lnTo>
                  <a:pt x="17938" y="18278"/>
                </a:lnTo>
                <a:cubicBezTo>
                  <a:pt x="17950" y="18419"/>
                  <a:pt x="17956" y="18564"/>
                  <a:pt x="17956" y="18711"/>
                </a:cubicBezTo>
                <a:cubicBezTo>
                  <a:pt x="17959" y="18737"/>
                  <a:pt x="17959" y="18764"/>
                  <a:pt x="17959" y="18791"/>
                </a:cubicBezTo>
                <a:cubicBezTo>
                  <a:pt x="17959" y="18809"/>
                  <a:pt x="17959" y="18827"/>
                  <a:pt x="17958" y="18844"/>
                </a:cubicBezTo>
                <a:lnTo>
                  <a:pt x="17956" y="18844"/>
                </a:lnTo>
                <a:lnTo>
                  <a:pt x="17956" y="18846"/>
                </a:lnTo>
                <a:lnTo>
                  <a:pt x="17916" y="18839"/>
                </a:lnTo>
                <a:cubicBezTo>
                  <a:pt x="17839" y="18836"/>
                  <a:pt x="17764" y="18822"/>
                  <a:pt x="17690" y="18796"/>
                </a:cubicBezTo>
                <a:cubicBezTo>
                  <a:pt x="17677" y="18798"/>
                  <a:pt x="17664" y="18794"/>
                  <a:pt x="17652" y="18789"/>
                </a:cubicBezTo>
                <a:lnTo>
                  <a:pt x="17652" y="18784"/>
                </a:lnTo>
                <a:cubicBezTo>
                  <a:pt x="16804" y="18505"/>
                  <a:pt x="16139" y="17189"/>
                  <a:pt x="16021" y="15535"/>
                </a:cubicBezTo>
                <a:cubicBezTo>
                  <a:pt x="16020" y="15535"/>
                  <a:pt x="16020" y="15535"/>
                  <a:pt x="16019" y="15535"/>
                </a:cubicBezTo>
                <a:lnTo>
                  <a:pt x="16018" y="15504"/>
                </a:lnTo>
                <a:cubicBezTo>
                  <a:pt x="16006" y="15362"/>
                  <a:pt x="16000" y="15217"/>
                  <a:pt x="16000" y="15070"/>
                </a:cubicBezTo>
                <a:cubicBezTo>
                  <a:pt x="15997" y="15044"/>
                  <a:pt x="15997" y="15017"/>
                  <a:pt x="15997" y="14991"/>
                </a:cubicBezTo>
                <a:lnTo>
                  <a:pt x="15999" y="14937"/>
                </a:lnTo>
                <a:lnTo>
                  <a:pt x="16000" y="14937"/>
                </a:lnTo>
                <a:lnTo>
                  <a:pt x="16000" y="14935"/>
                </a:lnTo>
                <a:close/>
                <a:moveTo>
                  <a:pt x="15967" y="14935"/>
                </a:moveTo>
                <a:lnTo>
                  <a:pt x="15967" y="14937"/>
                </a:lnTo>
                <a:lnTo>
                  <a:pt x="15968" y="14937"/>
                </a:lnTo>
                <a:lnTo>
                  <a:pt x="15970" y="14991"/>
                </a:lnTo>
                <a:cubicBezTo>
                  <a:pt x="15970" y="15017"/>
                  <a:pt x="15970" y="15044"/>
                  <a:pt x="15967" y="15070"/>
                </a:cubicBezTo>
                <a:cubicBezTo>
                  <a:pt x="15967" y="15217"/>
                  <a:pt x="15961" y="15362"/>
                  <a:pt x="15949" y="15504"/>
                </a:cubicBezTo>
                <a:lnTo>
                  <a:pt x="15948" y="15535"/>
                </a:lnTo>
                <a:cubicBezTo>
                  <a:pt x="15947" y="15535"/>
                  <a:pt x="15947" y="15535"/>
                  <a:pt x="15947" y="15535"/>
                </a:cubicBezTo>
                <a:cubicBezTo>
                  <a:pt x="15828" y="17189"/>
                  <a:pt x="15163" y="18505"/>
                  <a:pt x="14315" y="18784"/>
                </a:cubicBezTo>
                <a:lnTo>
                  <a:pt x="14315" y="18789"/>
                </a:lnTo>
                <a:cubicBezTo>
                  <a:pt x="14303" y="18794"/>
                  <a:pt x="14290" y="18798"/>
                  <a:pt x="14277" y="18796"/>
                </a:cubicBezTo>
                <a:cubicBezTo>
                  <a:pt x="14203" y="18822"/>
                  <a:pt x="14128" y="18836"/>
                  <a:pt x="14051" y="18839"/>
                </a:cubicBezTo>
                <a:lnTo>
                  <a:pt x="14011" y="18846"/>
                </a:lnTo>
                <a:lnTo>
                  <a:pt x="14011" y="18844"/>
                </a:lnTo>
                <a:lnTo>
                  <a:pt x="14010" y="18844"/>
                </a:lnTo>
                <a:cubicBezTo>
                  <a:pt x="14008" y="18827"/>
                  <a:pt x="14008" y="18809"/>
                  <a:pt x="14008" y="18791"/>
                </a:cubicBezTo>
                <a:cubicBezTo>
                  <a:pt x="14008" y="18764"/>
                  <a:pt x="14008" y="18737"/>
                  <a:pt x="14011" y="18711"/>
                </a:cubicBezTo>
                <a:cubicBezTo>
                  <a:pt x="14011" y="18564"/>
                  <a:pt x="14017" y="18419"/>
                  <a:pt x="14029" y="18278"/>
                </a:cubicBezTo>
                <a:lnTo>
                  <a:pt x="14030" y="18246"/>
                </a:lnTo>
                <a:cubicBezTo>
                  <a:pt x="14031" y="18246"/>
                  <a:pt x="14031" y="18246"/>
                  <a:pt x="14031" y="18246"/>
                </a:cubicBezTo>
                <a:cubicBezTo>
                  <a:pt x="14150" y="16592"/>
                  <a:pt x="14814" y="15276"/>
                  <a:pt x="15663" y="14998"/>
                </a:cubicBezTo>
                <a:lnTo>
                  <a:pt x="15663" y="14992"/>
                </a:lnTo>
                <a:cubicBezTo>
                  <a:pt x="15675" y="14987"/>
                  <a:pt x="15688" y="14983"/>
                  <a:pt x="15701" y="14985"/>
                </a:cubicBezTo>
                <a:cubicBezTo>
                  <a:pt x="15775" y="14959"/>
                  <a:pt x="15850" y="14945"/>
                  <a:pt x="15927" y="14942"/>
                </a:cubicBezTo>
                <a:lnTo>
                  <a:pt x="15967" y="14935"/>
                </a:lnTo>
                <a:close/>
                <a:moveTo>
                  <a:pt x="12001" y="14935"/>
                </a:moveTo>
                <a:lnTo>
                  <a:pt x="12041" y="14942"/>
                </a:lnTo>
                <a:cubicBezTo>
                  <a:pt x="12117" y="14945"/>
                  <a:pt x="12193" y="14959"/>
                  <a:pt x="12267" y="14985"/>
                </a:cubicBezTo>
                <a:cubicBezTo>
                  <a:pt x="12280" y="14983"/>
                  <a:pt x="12292" y="14987"/>
                  <a:pt x="12305" y="14992"/>
                </a:cubicBezTo>
                <a:lnTo>
                  <a:pt x="12305" y="14998"/>
                </a:lnTo>
                <a:cubicBezTo>
                  <a:pt x="13153" y="15276"/>
                  <a:pt x="13817" y="16592"/>
                  <a:pt x="13936" y="18246"/>
                </a:cubicBezTo>
                <a:cubicBezTo>
                  <a:pt x="13937" y="18246"/>
                  <a:pt x="13937" y="18246"/>
                  <a:pt x="13937" y="18246"/>
                </a:cubicBezTo>
                <a:lnTo>
                  <a:pt x="13939" y="18278"/>
                </a:lnTo>
                <a:cubicBezTo>
                  <a:pt x="13951" y="18419"/>
                  <a:pt x="13956" y="18564"/>
                  <a:pt x="13956" y="18711"/>
                </a:cubicBezTo>
                <a:cubicBezTo>
                  <a:pt x="13959" y="18737"/>
                  <a:pt x="13960" y="18764"/>
                  <a:pt x="13960" y="18791"/>
                </a:cubicBezTo>
                <a:cubicBezTo>
                  <a:pt x="13960" y="18809"/>
                  <a:pt x="13960" y="18827"/>
                  <a:pt x="13958" y="18844"/>
                </a:cubicBezTo>
                <a:lnTo>
                  <a:pt x="13957" y="18844"/>
                </a:lnTo>
                <a:lnTo>
                  <a:pt x="13957" y="18846"/>
                </a:lnTo>
                <a:lnTo>
                  <a:pt x="13917" y="18839"/>
                </a:lnTo>
                <a:cubicBezTo>
                  <a:pt x="13840" y="18836"/>
                  <a:pt x="13765" y="18822"/>
                  <a:pt x="13691" y="18796"/>
                </a:cubicBezTo>
                <a:cubicBezTo>
                  <a:pt x="13678" y="18798"/>
                  <a:pt x="13665" y="18794"/>
                  <a:pt x="13653" y="18789"/>
                </a:cubicBezTo>
                <a:lnTo>
                  <a:pt x="13652" y="18784"/>
                </a:lnTo>
                <a:cubicBezTo>
                  <a:pt x="12804" y="18505"/>
                  <a:pt x="12140" y="17189"/>
                  <a:pt x="12021" y="15535"/>
                </a:cubicBezTo>
                <a:cubicBezTo>
                  <a:pt x="12021" y="15535"/>
                  <a:pt x="12020" y="15535"/>
                  <a:pt x="12020" y="15535"/>
                </a:cubicBezTo>
                <a:lnTo>
                  <a:pt x="12019" y="15504"/>
                </a:lnTo>
                <a:cubicBezTo>
                  <a:pt x="12007" y="15362"/>
                  <a:pt x="12001" y="15217"/>
                  <a:pt x="12001" y="15070"/>
                </a:cubicBezTo>
                <a:cubicBezTo>
                  <a:pt x="11998" y="15044"/>
                  <a:pt x="11998" y="15017"/>
                  <a:pt x="11998" y="14991"/>
                </a:cubicBezTo>
                <a:lnTo>
                  <a:pt x="11999" y="14937"/>
                </a:lnTo>
                <a:lnTo>
                  <a:pt x="12000" y="14937"/>
                </a:lnTo>
                <a:lnTo>
                  <a:pt x="12001" y="14935"/>
                </a:lnTo>
                <a:close/>
                <a:moveTo>
                  <a:pt x="11968" y="14935"/>
                </a:moveTo>
                <a:lnTo>
                  <a:pt x="11968" y="14937"/>
                </a:lnTo>
                <a:lnTo>
                  <a:pt x="11969" y="14937"/>
                </a:lnTo>
                <a:lnTo>
                  <a:pt x="11971" y="14991"/>
                </a:lnTo>
                <a:cubicBezTo>
                  <a:pt x="11971" y="15017"/>
                  <a:pt x="11970" y="15044"/>
                  <a:pt x="11967" y="15070"/>
                </a:cubicBezTo>
                <a:cubicBezTo>
                  <a:pt x="11967" y="15217"/>
                  <a:pt x="11962" y="15362"/>
                  <a:pt x="11950" y="15504"/>
                </a:cubicBezTo>
                <a:lnTo>
                  <a:pt x="11948" y="15535"/>
                </a:lnTo>
                <a:cubicBezTo>
                  <a:pt x="11948" y="15535"/>
                  <a:pt x="11948" y="15535"/>
                  <a:pt x="11947" y="15535"/>
                </a:cubicBezTo>
                <a:cubicBezTo>
                  <a:pt x="11828" y="17189"/>
                  <a:pt x="11164" y="18505"/>
                  <a:pt x="10316" y="18784"/>
                </a:cubicBezTo>
                <a:lnTo>
                  <a:pt x="10316" y="18789"/>
                </a:lnTo>
                <a:cubicBezTo>
                  <a:pt x="10303" y="18794"/>
                  <a:pt x="10291" y="18798"/>
                  <a:pt x="10277" y="18796"/>
                </a:cubicBezTo>
                <a:cubicBezTo>
                  <a:pt x="10204" y="18822"/>
                  <a:pt x="10128" y="18836"/>
                  <a:pt x="10052" y="18839"/>
                </a:cubicBezTo>
                <a:lnTo>
                  <a:pt x="10011" y="18846"/>
                </a:lnTo>
                <a:lnTo>
                  <a:pt x="10011" y="18844"/>
                </a:lnTo>
                <a:lnTo>
                  <a:pt x="10010" y="18844"/>
                </a:lnTo>
                <a:cubicBezTo>
                  <a:pt x="10009" y="18827"/>
                  <a:pt x="10009" y="18809"/>
                  <a:pt x="10009" y="18791"/>
                </a:cubicBezTo>
                <a:cubicBezTo>
                  <a:pt x="10009" y="18764"/>
                  <a:pt x="10009" y="18737"/>
                  <a:pt x="10012" y="18711"/>
                </a:cubicBezTo>
                <a:cubicBezTo>
                  <a:pt x="10012" y="18564"/>
                  <a:pt x="10018" y="18419"/>
                  <a:pt x="10030" y="18278"/>
                </a:cubicBezTo>
                <a:lnTo>
                  <a:pt x="10031" y="18246"/>
                </a:lnTo>
                <a:cubicBezTo>
                  <a:pt x="10031" y="18246"/>
                  <a:pt x="10032" y="18246"/>
                  <a:pt x="10032" y="18246"/>
                </a:cubicBezTo>
                <a:cubicBezTo>
                  <a:pt x="10151" y="16592"/>
                  <a:pt x="10815" y="15276"/>
                  <a:pt x="11663" y="14998"/>
                </a:cubicBezTo>
                <a:lnTo>
                  <a:pt x="11664" y="14992"/>
                </a:lnTo>
                <a:cubicBezTo>
                  <a:pt x="11676" y="14987"/>
                  <a:pt x="11689" y="14983"/>
                  <a:pt x="11702" y="14985"/>
                </a:cubicBezTo>
                <a:cubicBezTo>
                  <a:pt x="11776" y="14959"/>
                  <a:pt x="11851" y="14945"/>
                  <a:pt x="11928" y="14942"/>
                </a:cubicBezTo>
                <a:lnTo>
                  <a:pt x="11968" y="14935"/>
                </a:lnTo>
                <a:close/>
                <a:moveTo>
                  <a:pt x="8001" y="14935"/>
                </a:moveTo>
                <a:lnTo>
                  <a:pt x="8042" y="14942"/>
                </a:lnTo>
                <a:cubicBezTo>
                  <a:pt x="8118" y="14945"/>
                  <a:pt x="8194" y="14959"/>
                  <a:pt x="8267" y="14985"/>
                </a:cubicBezTo>
                <a:cubicBezTo>
                  <a:pt x="8280" y="14983"/>
                  <a:pt x="8293" y="14987"/>
                  <a:pt x="8306" y="14992"/>
                </a:cubicBezTo>
                <a:lnTo>
                  <a:pt x="8306" y="14998"/>
                </a:lnTo>
                <a:cubicBezTo>
                  <a:pt x="9154" y="15276"/>
                  <a:pt x="9818" y="16592"/>
                  <a:pt x="9937" y="18246"/>
                </a:cubicBezTo>
                <a:cubicBezTo>
                  <a:pt x="9937" y="18246"/>
                  <a:pt x="9938" y="18246"/>
                  <a:pt x="9938" y="18246"/>
                </a:cubicBezTo>
                <a:lnTo>
                  <a:pt x="9939" y="18278"/>
                </a:lnTo>
                <a:cubicBezTo>
                  <a:pt x="9951" y="18419"/>
                  <a:pt x="9957" y="18564"/>
                  <a:pt x="9957" y="18711"/>
                </a:cubicBezTo>
                <a:cubicBezTo>
                  <a:pt x="9960" y="18737"/>
                  <a:pt x="9960" y="18764"/>
                  <a:pt x="9960" y="18791"/>
                </a:cubicBezTo>
                <a:cubicBezTo>
                  <a:pt x="9960" y="18809"/>
                  <a:pt x="9960" y="18827"/>
                  <a:pt x="9959" y="18844"/>
                </a:cubicBezTo>
                <a:lnTo>
                  <a:pt x="9958" y="18844"/>
                </a:lnTo>
                <a:lnTo>
                  <a:pt x="9958" y="18846"/>
                </a:lnTo>
                <a:lnTo>
                  <a:pt x="9917" y="18839"/>
                </a:lnTo>
                <a:cubicBezTo>
                  <a:pt x="9841" y="18836"/>
                  <a:pt x="9765" y="18822"/>
                  <a:pt x="9692" y="18796"/>
                </a:cubicBezTo>
                <a:cubicBezTo>
                  <a:pt x="9679" y="18798"/>
                  <a:pt x="9666" y="18794"/>
                  <a:pt x="9653" y="18789"/>
                </a:cubicBezTo>
                <a:lnTo>
                  <a:pt x="9653" y="18784"/>
                </a:lnTo>
                <a:cubicBezTo>
                  <a:pt x="8805" y="18505"/>
                  <a:pt x="8141" y="17189"/>
                  <a:pt x="8022" y="15535"/>
                </a:cubicBezTo>
                <a:cubicBezTo>
                  <a:pt x="8022" y="15535"/>
                  <a:pt x="8021" y="15535"/>
                  <a:pt x="8021" y="15535"/>
                </a:cubicBezTo>
                <a:lnTo>
                  <a:pt x="8019" y="15504"/>
                </a:lnTo>
                <a:cubicBezTo>
                  <a:pt x="8008" y="15362"/>
                  <a:pt x="8002" y="15217"/>
                  <a:pt x="8002" y="15070"/>
                </a:cubicBezTo>
                <a:cubicBezTo>
                  <a:pt x="7999" y="15044"/>
                  <a:pt x="7999" y="15017"/>
                  <a:pt x="7999" y="14991"/>
                </a:cubicBezTo>
                <a:lnTo>
                  <a:pt x="8000" y="14937"/>
                </a:lnTo>
                <a:lnTo>
                  <a:pt x="8001" y="14937"/>
                </a:lnTo>
                <a:lnTo>
                  <a:pt x="8001" y="14935"/>
                </a:lnTo>
                <a:close/>
                <a:moveTo>
                  <a:pt x="7969" y="14935"/>
                </a:moveTo>
                <a:lnTo>
                  <a:pt x="7969" y="14937"/>
                </a:lnTo>
                <a:lnTo>
                  <a:pt x="7970" y="14937"/>
                </a:lnTo>
                <a:lnTo>
                  <a:pt x="7971" y="14991"/>
                </a:lnTo>
                <a:cubicBezTo>
                  <a:pt x="7971" y="15017"/>
                  <a:pt x="7971" y="15044"/>
                  <a:pt x="7968" y="15070"/>
                </a:cubicBezTo>
                <a:cubicBezTo>
                  <a:pt x="7968" y="15217"/>
                  <a:pt x="7962" y="15362"/>
                  <a:pt x="7950" y="15504"/>
                </a:cubicBezTo>
                <a:lnTo>
                  <a:pt x="7949" y="15535"/>
                </a:lnTo>
                <a:cubicBezTo>
                  <a:pt x="7949" y="15535"/>
                  <a:pt x="7948" y="15535"/>
                  <a:pt x="7948" y="15535"/>
                </a:cubicBezTo>
                <a:cubicBezTo>
                  <a:pt x="7829" y="17189"/>
                  <a:pt x="7165" y="18505"/>
                  <a:pt x="6317" y="18784"/>
                </a:cubicBezTo>
                <a:lnTo>
                  <a:pt x="6316" y="18789"/>
                </a:lnTo>
                <a:cubicBezTo>
                  <a:pt x="6304" y="18794"/>
                  <a:pt x="6291" y="18798"/>
                  <a:pt x="6278" y="18796"/>
                </a:cubicBezTo>
                <a:cubicBezTo>
                  <a:pt x="6204" y="18822"/>
                  <a:pt x="6129" y="18836"/>
                  <a:pt x="6053" y="18839"/>
                </a:cubicBezTo>
                <a:lnTo>
                  <a:pt x="6012" y="18846"/>
                </a:lnTo>
                <a:lnTo>
                  <a:pt x="6012" y="18844"/>
                </a:lnTo>
                <a:lnTo>
                  <a:pt x="6011" y="18844"/>
                </a:lnTo>
                <a:cubicBezTo>
                  <a:pt x="6010" y="18827"/>
                  <a:pt x="6010" y="18809"/>
                  <a:pt x="6010" y="18791"/>
                </a:cubicBezTo>
                <a:cubicBezTo>
                  <a:pt x="6010" y="18764"/>
                  <a:pt x="6010" y="18737"/>
                  <a:pt x="6013" y="18711"/>
                </a:cubicBezTo>
                <a:cubicBezTo>
                  <a:pt x="6013" y="18564"/>
                  <a:pt x="6018" y="18419"/>
                  <a:pt x="6030" y="18278"/>
                </a:cubicBezTo>
                <a:lnTo>
                  <a:pt x="6032" y="18246"/>
                </a:lnTo>
                <a:cubicBezTo>
                  <a:pt x="6032" y="18246"/>
                  <a:pt x="6032" y="18246"/>
                  <a:pt x="6033" y="18246"/>
                </a:cubicBezTo>
                <a:cubicBezTo>
                  <a:pt x="6152" y="16592"/>
                  <a:pt x="6816" y="15276"/>
                  <a:pt x="7664" y="14998"/>
                </a:cubicBezTo>
                <a:lnTo>
                  <a:pt x="7664" y="14992"/>
                </a:lnTo>
                <a:cubicBezTo>
                  <a:pt x="7677" y="14987"/>
                  <a:pt x="7689" y="14983"/>
                  <a:pt x="7703" y="14985"/>
                </a:cubicBezTo>
                <a:cubicBezTo>
                  <a:pt x="7776" y="14959"/>
                  <a:pt x="7852" y="14945"/>
                  <a:pt x="7928" y="14942"/>
                </a:cubicBezTo>
                <a:lnTo>
                  <a:pt x="7969" y="14935"/>
                </a:lnTo>
                <a:close/>
                <a:moveTo>
                  <a:pt x="4002" y="14935"/>
                </a:moveTo>
                <a:lnTo>
                  <a:pt x="4042" y="14942"/>
                </a:lnTo>
                <a:cubicBezTo>
                  <a:pt x="4119" y="14945"/>
                  <a:pt x="4194" y="14959"/>
                  <a:pt x="4268" y="14985"/>
                </a:cubicBezTo>
                <a:cubicBezTo>
                  <a:pt x="4281" y="14983"/>
                  <a:pt x="4294" y="14987"/>
                  <a:pt x="4306" y="14992"/>
                </a:cubicBezTo>
                <a:lnTo>
                  <a:pt x="4307" y="14998"/>
                </a:lnTo>
                <a:cubicBezTo>
                  <a:pt x="5155" y="15276"/>
                  <a:pt x="5819" y="16592"/>
                  <a:pt x="5938" y="18246"/>
                </a:cubicBezTo>
                <a:cubicBezTo>
                  <a:pt x="5938" y="18246"/>
                  <a:pt x="5938" y="18246"/>
                  <a:pt x="5939" y="18246"/>
                </a:cubicBezTo>
                <a:lnTo>
                  <a:pt x="5940" y="18278"/>
                </a:lnTo>
                <a:cubicBezTo>
                  <a:pt x="5952" y="18419"/>
                  <a:pt x="5958" y="18564"/>
                  <a:pt x="5958" y="18711"/>
                </a:cubicBezTo>
                <a:cubicBezTo>
                  <a:pt x="5961" y="18737"/>
                  <a:pt x="5961" y="18764"/>
                  <a:pt x="5961" y="18791"/>
                </a:cubicBezTo>
                <a:cubicBezTo>
                  <a:pt x="5961" y="18809"/>
                  <a:pt x="5961" y="18827"/>
                  <a:pt x="5960" y="18844"/>
                </a:cubicBezTo>
                <a:lnTo>
                  <a:pt x="5958" y="18844"/>
                </a:lnTo>
                <a:lnTo>
                  <a:pt x="5958" y="18846"/>
                </a:lnTo>
                <a:lnTo>
                  <a:pt x="5918" y="18839"/>
                </a:lnTo>
                <a:cubicBezTo>
                  <a:pt x="5841" y="18836"/>
                  <a:pt x="5766" y="18822"/>
                  <a:pt x="5692" y="18796"/>
                </a:cubicBezTo>
                <a:cubicBezTo>
                  <a:pt x="5679" y="18798"/>
                  <a:pt x="5667" y="18794"/>
                  <a:pt x="5654" y="18789"/>
                </a:cubicBezTo>
                <a:lnTo>
                  <a:pt x="5654" y="18784"/>
                </a:lnTo>
                <a:cubicBezTo>
                  <a:pt x="4806" y="18505"/>
                  <a:pt x="4141" y="17189"/>
                  <a:pt x="4023" y="15535"/>
                </a:cubicBezTo>
                <a:cubicBezTo>
                  <a:pt x="4022" y="15535"/>
                  <a:pt x="4022" y="15535"/>
                  <a:pt x="4021" y="15535"/>
                </a:cubicBezTo>
                <a:lnTo>
                  <a:pt x="4020" y="15504"/>
                </a:lnTo>
                <a:cubicBezTo>
                  <a:pt x="4008" y="15362"/>
                  <a:pt x="4002" y="15217"/>
                  <a:pt x="4003" y="15070"/>
                </a:cubicBezTo>
                <a:cubicBezTo>
                  <a:pt x="3999" y="15044"/>
                  <a:pt x="3999" y="15017"/>
                  <a:pt x="3999" y="14991"/>
                </a:cubicBezTo>
                <a:lnTo>
                  <a:pt x="4001" y="14937"/>
                </a:lnTo>
                <a:lnTo>
                  <a:pt x="4002" y="14937"/>
                </a:lnTo>
                <a:lnTo>
                  <a:pt x="4002" y="14935"/>
                </a:lnTo>
                <a:close/>
                <a:moveTo>
                  <a:pt x="3969" y="14935"/>
                </a:moveTo>
                <a:lnTo>
                  <a:pt x="3969" y="14937"/>
                </a:lnTo>
                <a:lnTo>
                  <a:pt x="3971" y="14937"/>
                </a:lnTo>
                <a:lnTo>
                  <a:pt x="3972" y="14991"/>
                </a:lnTo>
                <a:cubicBezTo>
                  <a:pt x="3972" y="15017"/>
                  <a:pt x="3972" y="15044"/>
                  <a:pt x="3969" y="15070"/>
                </a:cubicBezTo>
                <a:cubicBezTo>
                  <a:pt x="3969" y="15217"/>
                  <a:pt x="3963" y="15362"/>
                  <a:pt x="3951" y="15504"/>
                </a:cubicBezTo>
                <a:lnTo>
                  <a:pt x="3950" y="15535"/>
                </a:lnTo>
                <a:cubicBezTo>
                  <a:pt x="3949" y="15535"/>
                  <a:pt x="3949" y="15535"/>
                  <a:pt x="3949" y="15535"/>
                </a:cubicBezTo>
                <a:cubicBezTo>
                  <a:pt x="3830" y="17189"/>
                  <a:pt x="3166" y="18505"/>
                  <a:pt x="2317" y="18784"/>
                </a:cubicBezTo>
                <a:lnTo>
                  <a:pt x="2317" y="18789"/>
                </a:lnTo>
                <a:cubicBezTo>
                  <a:pt x="2305" y="18794"/>
                  <a:pt x="2292" y="18798"/>
                  <a:pt x="2279" y="18796"/>
                </a:cubicBezTo>
                <a:cubicBezTo>
                  <a:pt x="2205" y="18822"/>
                  <a:pt x="2130" y="18836"/>
                  <a:pt x="2053" y="18839"/>
                </a:cubicBezTo>
                <a:lnTo>
                  <a:pt x="2013" y="18846"/>
                </a:lnTo>
                <a:lnTo>
                  <a:pt x="2013" y="18844"/>
                </a:lnTo>
                <a:lnTo>
                  <a:pt x="2012" y="18844"/>
                </a:lnTo>
                <a:cubicBezTo>
                  <a:pt x="2010" y="18827"/>
                  <a:pt x="2010" y="18809"/>
                  <a:pt x="2010" y="18791"/>
                </a:cubicBezTo>
                <a:cubicBezTo>
                  <a:pt x="2010" y="18764"/>
                  <a:pt x="2010" y="18737"/>
                  <a:pt x="2013" y="18711"/>
                </a:cubicBezTo>
                <a:cubicBezTo>
                  <a:pt x="2013" y="18564"/>
                  <a:pt x="2019" y="18419"/>
                  <a:pt x="2031" y="18278"/>
                </a:cubicBezTo>
                <a:lnTo>
                  <a:pt x="2032" y="18246"/>
                </a:lnTo>
                <a:cubicBezTo>
                  <a:pt x="2033" y="18246"/>
                  <a:pt x="2033" y="18246"/>
                  <a:pt x="2034" y="18246"/>
                </a:cubicBezTo>
                <a:cubicBezTo>
                  <a:pt x="2152" y="16592"/>
                  <a:pt x="2817" y="15276"/>
                  <a:pt x="3665" y="14998"/>
                </a:cubicBezTo>
                <a:lnTo>
                  <a:pt x="3665" y="14992"/>
                </a:lnTo>
                <a:cubicBezTo>
                  <a:pt x="3678" y="14987"/>
                  <a:pt x="3690" y="14983"/>
                  <a:pt x="3703" y="14985"/>
                </a:cubicBezTo>
                <a:cubicBezTo>
                  <a:pt x="3777" y="14959"/>
                  <a:pt x="3852" y="14945"/>
                  <a:pt x="3929" y="14942"/>
                </a:cubicBezTo>
                <a:lnTo>
                  <a:pt x="3969" y="14935"/>
                </a:lnTo>
                <a:close/>
                <a:moveTo>
                  <a:pt x="3" y="14935"/>
                </a:moveTo>
                <a:lnTo>
                  <a:pt x="43" y="14942"/>
                </a:lnTo>
                <a:cubicBezTo>
                  <a:pt x="120" y="14945"/>
                  <a:pt x="195" y="14959"/>
                  <a:pt x="269" y="14985"/>
                </a:cubicBezTo>
                <a:cubicBezTo>
                  <a:pt x="282" y="14983"/>
                  <a:pt x="294" y="14987"/>
                  <a:pt x="307" y="14992"/>
                </a:cubicBezTo>
                <a:lnTo>
                  <a:pt x="307" y="14998"/>
                </a:lnTo>
                <a:cubicBezTo>
                  <a:pt x="1155" y="15276"/>
                  <a:pt x="1820" y="16592"/>
                  <a:pt x="1938" y="18246"/>
                </a:cubicBezTo>
                <a:cubicBezTo>
                  <a:pt x="1939" y="18246"/>
                  <a:pt x="1939" y="18246"/>
                  <a:pt x="1940" y="18246"/>
                </a:cubicBezTo>
                <a:lnTo>
                  <a:pt x="1941" y="18278"/>
                </a:lnTo>
                <a:cubicBezTo>
                  <a:pt x="1953" y="18419"/>
                  <a:pt x="1959" y="18564"/>
                  <a:pt x="1959" y="18711"/>
                </a:cubicBezTo>
                <a:cubicBezTo>
                  <a:pt x="1962" y="18737"/>
                  <a:pt x="1962" y="18764"/>
                  <a:pt x="1962" y="18791"/>
                </a:cubicBezTo>
                <a:cubicBezTo>
                  <a:pt x="1962" y="18809"/>
                  <a:pt x="1962" y="18827"/>
                  <a:pt x="1960" y="18844"/>
                </a:cubicBezTo>
                <a:lnTo>
                  <a:pt x="1959" y="18844"/>
                </a:lnTo>
                <a:lnTo>
                  <a:pt x="1959" y="18846"/>
                </a:lnTo>
                <a:lnTo>
                  <a:pt x="1919" y="18839"/>
                </a:lnTo>
                <a:cubicBezTo>
                  <a:pt x="1842" y="18836"/>
                  <a:pt x="1767" y="18822"/>
                  <a:pt x="1693" y="18796"/>
                </a:cubicBezTo>
                <a:cubicBezTo>
                  <a:pt x="1680" y="18798"/>
                  <a:pt x="1667" y="18794"/>
                  <a:pt x="1655" y="18789"/>
                </a:cubicBezTo>
                <a:lnTo>
                  <a:pt x="1655" y="18784"/>
                </a:lnTo>
                <a:cubicBezTo>
                  <a:pt x="806" y="18505"/>
                  <a:pt x="142" y="17189"/>
                  <a:pt x="23" y="15535"/>
                </a:cubicBezTo>
                <a:cubicBezTo>
                  <a:pt x="23" y="15535"/>
                  <a:pt x="23" y="15535"/>
                  <a:pt x="22" y="15535"/>
                </a:cubicBezTo>
                <a:lnTo>
                  <a:pt x="21" y="15504"/>
                </a:lnTo>
                <a:cubicBezTo>
                  <a:pt x="9" y="15362"/>
                  <a:pt x="3" y="15217"/>
                  <a:pt x="3" y="15070"/>
                </a:cubicBezTo>
                <a:cubicBezTo>
                  <a:pt x="0" y="15044"/>
                  <a:pt x="0" y="15017"/>
                  <a:pt x="0" y="14991"/>
                </a:cubicBezTo>
                <a:lnTo>
                  <a:pt x="1" y="14937"/>
                </a:lnTo>
                <a:lnTo>
                  <a:pt x="3" y="14937"/>
                </a:lnTo>
                <a:lnTo>
                  <a:pt x="3" y="14935"/>
                </a:lnTo>
                <a:close/>
                <a:moveTo>
                  <a:pt x="18346" y="11563"/>
                </a:moveTo>
                <a:cubicBezTo>
                  <a:pt x="18472" y="12843"/>
                  <a:pt x="18980" y="13857"/>
                  <a:pt x="19630" y="14137"/>
                </a:cubicBezTo>
                <a:cubicBezTo>
                  <a:pt x="19504" y="12857"/>
                  <a:pt x="18997" y="11842"/>
                  <a:pt x="18346" y="11563"/>
                </a:cubicBezTo>
                <a:close/>
                <a:moveTo>
                  <a:pt x="17620" y="11563"/>
                </a:moveTo>
                <a:cubicBezTo>
                  <a:pt x="16970" y="11842"/>
                  <a:pt x="16462" y="12857"/>
                  <a:pt x="16336" y="14137"/>
                </a:cubicBezTo>
                <a:cubicBezTo>
                  <a:pt x="16986" y="13857"/>
                  <a:pt x="17494" y="12843"/>
                  <a:pt x="17620" y="11563"/>
                </a:cubicBezTo>
                <a:close/>
                <a:moveTo>
                  <a:pt x="14347" y="11563"/>
                </a:moveTo>
                <a:cubicBezTo>
                  <a:pt x="14473" y="12843"/>
                  <a:pt x="14981" y="13857"/>
                  <a:pt x="15631" y="14137"/>
                </a:cubicBezTo>
                <a:cubicBezTo>
                  <a:pt x="15505" y="12857"/>
                  <a:pt x="14997" y="11842"/>
                  <a:pt x="14347" y="11563"/>
                </a:cubicBezTo>
                <a:close/>
                <a:moveTo>
                  <a:pt x="13621" y="11563"/>
                </a:moveTo>
                <a:cubicBezTo>
                  <a:pt x="12970" y="11842"/>
                  <a:pt x="12463" y="12857"/>
                  <a:pt x="12337" y="14137"/>
                </a:cubicBezTo>
                <a:cubicBezTo>
                  <a:pt x="12987" y="13857"/>
                  <a:pt x="13495" y="12843"/>
                  <a:pt x="13621" y="11563"/>
                </a:cubicBezTo>
                <a:close/>
                <a:moveTo>
                  <a:pt x="10348" y="11563"/>
                </a:moveTo>
                <a:cubicBezTo>
                  <a:pt x="10474" y="12843"/>
                  <a:pt x="10981" y="13857"/>
                  <a:pt x="11632" y="14137"/>
                </a:cubicBezTo>
                <a:cubicBezTo>
                  <a:pt x="11506" y="12857"/>
                  <a:pt x="10998" y="11842"/>
                  <a:pt x="10348" y="11563"/>
                </a:cubicBezTo>
                <a:close/>
                <a:moveTo>
                  <a:pt x="9621" y="11563"/>
                </a:moveTo>
                <a:cubicBezTo>
                  <a:pt x="8971" y="11842"/>
                  <a:pt x="8463" y="12857"/>
                  <a:pt x="8337" y="14137"/>
                </a:cubicBezTo>
                <a:cubicBezTo>
                  <a:pt x="8988" y="13857"/>
                  <a:pt x="9496" y="12843"/>
                  <a:pt x="9621" y="11563"/>
                </a:cubicBezTo>
                <a:close/>
                <a:moveTo>
                  <a:pt x="6348" y="11563"/>
                </a:moveTo>
                <a:cubicBezTo>
                  <a:pt x="6474" y="12843"/>
                  <a:pt x="6982" y="13857"/>
                  <a:pt x="7632" y="14137"/>
                </a:cubicBezTo>
                <a:cubicBezTo>
                  <a:pt x="7507" y="12857"/>
                  <a:pt x="6999" y="11842"/>
                  <a:pt x="6348" y="11563"/>
                </a:cubicBezTo>
                <a:close/>
                <a:moveTo>
                  <a:pt x="5622" y="11563"/>
                </a:moveTo>
                <a:cubicBezTo>
                  <a:pt x="4972" y="11842"/>
                  <a:pt x="4464" y="12857"/>
                  <a:pt x="4338" y="14137"/>
                </a:cubicBezTo>
                <a:cubicBezTo>
                  <a:pt x="4989" y="13857"/>
                  <a:pt x="5496" y="12843"/>
                  <a:pt x="5622" y="11563"/>
                </a:cubicBezTo>
                <a:close/>
                <a:moveTo>
                  <a:pt x="2349" y="11563"/>
                </a:moveTo>
                <a:cubicBezTo>
                  <a:pt x="2475" y="12843"/>
                  <a:pt x="2983" y="13857"/>
                  <a:pt x="3633" y="14137"/>
                </a:cubicBezTo>
                <a:cubicBezTo>
                  <a:pt x="3507" y="12857"/>
                  <a:pt x="2999" y="11842"/>
                  <a:pt x="2349" y="11563"/>
                </a:cubicBezTo>
                <a:close/>
                <a:moveTo>
                  <a:pt x="1623" y="11563"/>
                </a:moveTo>
                <a:cubicBezTo>
                  <a:pt x="973" y="11842"/>
                  <a:pt x="465" y="12857"/>
                  <a:pt x="339" y="14137"/>
                </a:cubicBezTo>
                <a:cubicBezTo>
                  <a:pt x="989" y="13857"/>
                  <a:pt x="1497" y="12843"/>
                  <a:pt x="1623" y="11563"/>
                </a:cubicBezTo>
                <a:close/>
                <a:moveTo>
                  <a:pt x="21600" y="10967"/>
                </a:moveTo>
                <a:lnTo>
                  <a:pt x="21600" y="11574"/>
                </a:lnTo>
                <a:lnTo>
                  <a:pt x="21383" y="11701"/>
                </a:lnTo>
                <a:cubicBezTo>
                  <a:pt x="20848" y="12100"/>
                  <a:pt x="20445" y="13017"/>
                  <a:pt x="20335" y="14137"/>
                </a:cubicBezTo>
                <a:cubicBezTo>
                  <a:pt x="20904" y="13892"/>
                  <a:pt x="21364" y="13085"/>
                  <a:pt x="21555" y="12029"/>
                </a:cubicBezTo>
                <a:lnTo>
                  <a:pt x="21600" y="11702"/>
                </a:lnTo>
                <a:lnTo>
                  <a:pt x="21600" y="13146"/>
                </a:lnTo>
                <a:lnTo>
                  <a:pt x="21590" y="13178"/>
                </a:lnTo>
                <a:cubicBezTo>
                  <a:pt x="21292" y="13998"/>
                  <a:pt x="20834" y="14582"/>
                  <a:pt x="20304" y="14758"/>
                </a:cubicBezTo>
                <a:lnTo>
                  <a:pt x="20303" y="14763"/>
                </a:lnTo>
                <a:cubicBezTo>
                  <a:pt x="20291" y="14768"/>
                  <a:pt x="20278" y="14772"/>
                  <a:pt x="20265" y="14770"/>
                </a:cubicBezTo>
                <a:cubicBezTo>
                  <a:pt x="20191" y="14797"/>
                  <a:pt x="20116" y="14811"/>
                  <a:pt x="20040" y="14813"/>
                </a:cubicBezTo>
                <a:lnTo>
                  <a:pt x="19999" y="14821"/>
                </a:lnTo>
                <a:lnTo>
                  <a:pt x="19999" y="14819"/>
                </a:lnTo>
                <a:lnTo>
                  <a:pt x="19998" y="14819"/>
                </a:lnTo>
                <a:cubicBezTo>
                  <a:pt x="19997" y="14801"/>
                  <a:pt x="19996" y="14783"/>
                  <a:pt x="19996" y="14765"/>
                </a:cubicBezTo>
                <a:cubicBezTo>
                  <a:pt x="19996" y="14738"/>
                  <a:pt x="19997" y="14711"/>
                  <a:pt x="20000" y="14685"/>
                </a:cubicBezTo>
                <a:cubicBezTo>
                  <a:pt x="20000" y="14536"/>
                  <a:pt x="20005" y="14391"/>
                  <a:pt x="20017" y="14248"/>
                </a:cubicBezTo>
                <a:lnTo>
                  <a:pt x="20019" y="14216"/>
                </a:lnTo>
                <a:cubicBezTo>
                  <a:pt x="20019" y="14216"/>
                  <a:pt x="20019" y="14216"/>
                  <a:pt x="20020" y="14216"/>
                </a:cubicBezTo>
                <a:cubicBezTo>
                  <a:pt x="20124" y="12757"/>
                  <a:pt x="20645" y="11559"/>
                  <a:pt x="21342" y="11094"/>
                </a:cubicBezTo>
                <a:lnTo>
                  <a:pt x="21600" y="10967"/>
                </a:lnTo>
                <a:close/>
                <a:moveTo>
                  <a:pt x="18010" y="10878"/>
                </a:moveTo>
                <a:lnTo>
                  <a:pt x="18050" y="10886"/>
                </a:lnTo>
                <a:cubicBezTo>
                  <a:pt x="18127" y="10889"/>
                  <a:pt x="18202" y="10903"/>
                  <a:pt x="18276" y="10929"/>
                </a:cubicBezTo>
                <a:cubicBezTo>
                  <a:pt x="18289" y="10927"/>
                  <a:pt x="18302" y="10931"/>
                  <a:pt x="18314" y="10936"/>
                </a:cubicBezTo>
                <a:lnTo>
                  <a:pt x="18315" y="10942"/>
                </a:lnTo>
                <a:cubicBezTo>
                  <a:pt x="19163" y="11222"/>
                  <a:pt x="19827" y="12549"/>
                  <a:pt x="19946" y="14216"/>
                </a:cubicBezTo>
                <a:cubicBezTo>
                  <a:pt x="19946" y="14216"/>
                  <a:pt x="19947" y="14216"/>
                  <a:pt x="19947" y="14216"/>
                </a:cubicBezTo>
                <a:lnTo>
                  <a:pt x="19948" y="14248"/>
                </a:lnTo>
                <a:cubicBezTo>
                  <a:pt x="19960" y="14391"/>
                  <a:pt x="19966" y="14536"/>
                  <a:pt x="19966" y="14685"/>
                </a:cubicBezTo>
                <a:cubicBezTo>
                  <a:pt x="19969" y="14711"/>
                  <a:pt x="19969" y="14738"/>
                  <a:pt x="19969" y="14765"/>
                </a:cubicBezTo>
                <a:cubicBezTo>
                  <a:pt x="19969" y="14783"/>
                  <a:pt x="19969" y="14801"/>
                  <a:pt x="19968" y="14819"/>
                </a:cubicBezTo>
                <a:lnTo>
                  <a:pt x="19967" y="14819"/>
                </a:lnTo>
                <a:lnTo>
                  <a:pt x="19967" y="14821"/>
                </a:lnTo>
                <a:lnTo>
                  <a:pt x="19926" y="14813"/>
                </a:lnTo>
                <a:cubicBezTo>
                  <a:pt x="19850" y="14811"/>
                  <a:pt x="19774" y="14797"/>
                  <a:pt x="19701" y="14770"/>
                </a:cubicBezTo>
                <a:cubicBezTo>
                  <a:pt x="19687" y="14772"/>
                  <a:pt x="19675" y="14768"/>
                  <a:pt x="19662" y="14763"/>
                </a:cubicBezTo>
                <a:lnTo>
                  <a:pt x="19662" y="14758"/>
                </a:lnTo>
                <a:cubicBezTo>
                  <a:pt x="18814" y="14477"/>
                  <a:pt x="18150" y="13151"/>
                  <a:pt x="18031" y="11484"/>
                </a:cubicBezTo>
                <a:cubicBezTo>
                  <a:pt x="18030" y="11483"/>
                  <a:pt x="18030" y="11483"/>
                  <a:pt x="18030" y="11483"/>
                </a:cubicBezTo>
                <a:lnTo>
                  <a:pt x="18028" y="11452"/>
                </a:lnTo>
                <a:cubicBezTo>
                  <a:pt x="18016" y="11309"/>
                  <a:pt x="18011" y="11163"/>
                  <a:pt x="18011" y="11015"/>
                </a:cubicBezTo>
                <a:cubicBezTo>
                  <a:pt x="18008" y="10988"/>
                  <a:pt x="18007" y="10961"/>
                  <a:pt x="18007" y="10935"/>
                </a:cubicBezTo>
                <a:lnTo>
                  <a:pt x="18009" y="10881"/>
                </a:lnTo>
                <a:lnTo>
                  <a:pt x="18010" y="10881"/>
                </a:lnTo>
                <a:lnTo>
                  <a:pt x="18010" y="10878"/>
                </a:lnTo>
                <a:close/>
                <a:moveTo>
                  <a:pt x="17956" y="10878"/>
                </a:moveTo>
                <a:lnTo>
                  <a:pt x="17956" y="10881"/>
                </a:lnTo>
                <a:lnTo>
                  <a:pt x="17958" y="10881"/>
                </a:lnTo>
                <a:lnTo>
                  <a:pt x="17959" y="10935"/>
                </a:lnTo>
                <a:cubicBezTo>
                  <a:pt x="17959" y="10961"/>
                  <a:pt x="17959" y="10988"/>
                  <a:pt x="17956" y="11015"/>
                </a:cubicBezTo>
                <a:cubicBezTo>
                  <a:pt x="17956" y="11163"/>
                  <a:pt x="17950" y="11309"/>
                  <a:pt x="17938" y="11452"/>
                </a:cubicBezTo>
                <a:lnTo>
                  <a:pt x="17937" y="11483"/>
                </a:lnTo>
                <a:cubicBezTo>
                  <a:pt x="17936" y="11483"/>
                  <a:pt x="17936" y="11483"/>
                  <a:pt x="17936" y="11484"/>
                </a:cubicBezTo>
                <a:cubicBezTo>
                  <a:pt x="17817" y="13151"/>
                  <a:pt x="17153" y="14477"/>
                  <a:pt x="16304" y="14758"/>
                </a:cubicBezTo>
                <a:lnTo>
                  <a:pt x="16304" y="14763"/>
                </a:lnTo>
                <a:cubicBezTo>
                  <a:pt x="16292" y="14768"/>
                  <a:pt x="16279" y="14772"/>
                  <a:pt x="16266" y="14770"/>
                </a:cubicBezTo>
                <a:cubicBezTo>
                  <a:pt x="16192" y="14797"/>
                  <a:pt x="16117" y="14811"/>
                  <a:pt x="16040" y="14813"/>
                </a:cubicBezTo>
                <a:lnTo>
                  <a:pt x="16000" y="14821"/>
                </a:lnTo>
                <a:lnTo>
                  <a:pt x="16000" y="14819"/>
                </a:lnTo>
                <a:lnTo>
                  <a:pt x="15999" y="14819"/>
                </a:lnTo>
                <a:cubicBezTo>
                  <a:pt x="15997" y="14801"/>
                  <a:pt x="15997" y="14783"/>
                  <a:pt x="15997" y="14765"/>
                </a:cubicBezTo>
                <a:cubicBezTo>
                  <a:pt x="15997" y="14738"/>
                  <a:pt x="15997" y="14711"/>
                  <a:pt x="16000" y="14685"/>
                </a:cubicBezTo>
                <a:cubicBezTo>
                  <a:pt x="16000" y="14536"/>
                  <a:pt x="16006" y="14391"/>
                  <a:pt x="16018" y="14248"/>
                </a:cubicBezTo>
                <a:lnTo>
                  <a:pt x="16019" y="14216"/>
                </a:lnTo>
                <a:cubicBezTo>
                  <a:pt x="16020" y="14216"/>
                  <a:pt x="16020" y="14216"/>
                  <a:pt x="16021" y="14216"/>
                </a:cubicBezTo>
                <a:cubicBezTo>
                  <a:pt x="16139" y="12549"/>
                  <a:pt x="16804" y="11222"/>
                  <a:pt x="17652" y="10942"/>
                </a:cubicBezTo>
                <a:lnTo>
                  <a:pt x="17652" y="10936"/>
                </a:lnTo>
                <a:cubicBezTo>
                  <a:pt x="17664" y="10931"/>
                  <a:pt x="17677" y="10927"/>
                  <a:pt x="17690" y="10929"/>
                </a:cubicBezTo>
                <a:cubicBezTo>
                  <a:pt x="17764" y="10903"/>
                  <a:pt x="17839" y="10889"/>
                  <a:pt x="17916" y="10886"/>
                </a:cubicBezTo>
                <a:lnTo>
                  <a:pt x="17956" y="10878"/>
                </a:lnTo>
                <a:close/>
                <a:moveTo>
                  <a:pt x="14011" y="10878"/>
                </a:moveTo>
                <a:lnTo>
                  <a:pt x="14051" y="10886"/>
                </a:lnTo>
                <a:cubicBezTo>
                  <a:pt x="14128" y="10889"/>
                  <a:pt x="14203" y="10903"/>
                  <a:pt x="14277" y="10929"/>
                </a:cubicBezTo>
                <a:cubicBezTo>
                  <a:pt x="14290" y="10927"/>
                  <a:pt x="14303" y="10931"/>
                  <a:pt x="14315" y="10936"/>
                </a:cubicBezTo>
                <a:lnTo>
                  <a:pt x="14315" y="10942"/>
                </a:lnTo>
                <a:cubicBezTo>
                  <a:pt x="15163" y="11222"/>
                  <a:pt x="15828" y="12549"/>
                  <a:pt x="15947" y="14216"/>
                </a:cubicBezTo>
                <a:cubicBezTo>
                  <a:pt x="15947" y="14216"/>
                  <a:pt x="15947" y="14216"/>
                  <a:pt x="15948" y="14216"/>
                </a:cubicBezTo>
                <a:lnTo>
                  <a:pt x="15949" y="14248"/>
                </a:lnTo>
                <a:cubicBezTo>
                  <a:pt x="15961" y="14391"/>
                  <a:pt x="15967" y="14536"/>
                  <a:pt x="15967" y="14685"/>
                </a:cubicBezTo>
                <a:cubicBezTo>
                  <a:pt x="15970" y="14711"/>
                  <a:pt x="15970" y="14738"/>
                  <a:pt x="15970" y="14765"/>
                </a:cubicBezTo>
                <a:cubicBezTo>
                  <a:pt x="15970" y="14783"/>
                  <a:pt x="15970" y="14801"/>
                  <a:pt x="15968" y="14819"/>
                </a:cubicBezTo>
                <a:lnTo>
                  <a:pt x="15967" y="14819"/>
                </a:lnTo>
                <a:lnTo>
                  <a:pt x="15967" y="14821"/>
                </a:lnTo>
                <a:lnTo>
                  <a:pt x="15927" y="14813"/>
                </a:lnTo>
                <a:cubicBezTo>
                  <a:pt x="15850" y="14811"/>
                  <a:pt x="15775" y="14797"/>
                  <a:pt x="15701" y="14770"/>
                </a:cubicBezTo>
                <a:cubicBezTo>
                  <a:pt x="15688" y="14772"/>
                  <a:pt x="15675" y="14768"/>
                  <a:pt x="15663" y="14763"/>
                </a:cubicBezTo>
                <a:lnTo>
                  <a:pt x="15663" y="14758"/>
                </a:lnTo>
                <a:cubicBezTo>
                  <a:pt x="14815" y="14477"/>
                  <a:pt x="14150" y="13151"/>
                  <a:pt x="14031" y="11484"/>
                </a:cubicBezTo>
                <a:cubicBezTo>
                  <a:pt x="14031" y="11483"/>
                  <a:pt x="14031" y="11483"/>
                  <a:pt x="14030" y="11483"/>
                </a:cubicBezTo>
                <a:lnTo>
                  <a:pt x="14029" y="11452"/>
                </a:lnTo>
                <a:cubicBezTo>
                  <a:pt x="14017" y="11309"/>
                  <a:pt x="14011" y="11163"/>
                  <a:pt x="14011" y="11015"/>
                </a:cubicBezTo>
                <a:cubicBezTo>
                  <a:pt x="14008" y="10988"/>
                  <a:pt x="14008" y="10961"/>
                  <a:pt x="14008" y="10935"/>
                </a:cubicBezTo>
                <a:lnTo>
                  <a:pt x="14010" y="10881"/>
                </a:lnTo>
                <a:lnTo>
                  <a:pt x="14011" y="10881"/>
                </a:lnTo>
                <a:lnTo>
                  <a:pt x="14011" y="10878"/>
                </a:lnTo>
                <a:close/>
                <a:moveTo>
                  <a:pt x="13957" y="10878"/>
                </a:moveTo>
                <a:lnTo>
                  <a:pt x="13957" y="10881"/>
                </a:lnTo>
                <a:lnTo>
                  <a:pt x="13958" y="10881"/>
                </a:lnTo>
                <a:lnTo>
                  <a:pt x="13960" y="10935"/>
                </a:lnTo>
                <a:cubicBezTo>
                  <a:pt x="13960" y="10961"/>
                  <a:pt x="13959" y="10988"/>
                  <a:pt x="13956" y="11015"/>
                </a:cubicBezTo>
                <a:cubicBezTo>
                  <a:pt x="13956" y="11163"/>
                  <a:pt x="13951" y="11309"/>
                  <a:pt x="13939" y="11452"/>
                </a:cubicBezTo>
                <a:lnTo>
                  <a:pt x="13937" y="11483"/>
                </a:lnTo>
                <a:cubicBezTo>
                  <a:pt x="13937" y="11483"/>
                  <a:pt x="13937" y="11483"/>
                  <a:pt x="13936" y="11484"/>
                </a:cubicBezTo>
                <a:cubicBezTo>
                  <a:pt x="13817" y="13151"/>
                  <a:pt x="13153" y="14477"/>
                  <a:pt x="12305" y="14758"/>
                </a:cubicBezTo>
                <a:lnTo>
                  <a:pt x="12305" y="14763"/>
                </a:lnTo>
                <a:cubicBezTo>
                  <a:pt x="12292" y="14768"/>
                  <a:pt x="12280" y="14772"/>
                  <a:pt x="12267" y="14770"/>
                </a:cubicBezTo>
                <a:cubicBezTo>
                  <a:pt x="12193" y="14797"/>
                  <a:pt x="12117" y="14811"/>
                  <a:pt x="12041" y="14813"/>
                </a:cubicBezTo>
                <a:lnTo>
                  <a:pt x="12001" y="14821"/>
                </a:lnTo>
                <a:lnTo>
                  <a:pt x="12000" y="14819"/>
                </a:lnTo>
                <a:lnTo>
                  <a:pt x="11999" y="14819"/>
                </a:lnTo>
                <a:cubicBezTo>
                  <a:pt x="11998" y="14801"/>
                  <a:pt x="11998" y="14783"/>
                  <a:pt x="11998" y="14765"/>
                </a:cubicBezTo>
                <a:cubicBezTo>
                  <a:pt x="11998" y="14738"/>
                  <a:pt x="11998" y="14711"/>
                  <a:pt x="12001" y="14685"/>
                </a:cubicBezTo>
                <a:cubicBezTo>
                  <a:pt x="12001" y="14536"/>
                  <a:pt x="12007" y="14391"/>
                  <a:pt x="12019" y="14248"/>
                </a:cubicBezTo>
                <a:lnTo>
                  <a:pt x="12020" y="14216"/>
                </a:lnTo>
                <a:cubicBezTo>
                  <a:pt x="12020" y="14216"/>
                  <a:pt x="12021" y="14216"/>
                  <a:pt x="12021" y="14216"/>
                </a:cubicBezTo>
                <a:cubicBezTo>
                  <a:pt x="12140" y="12549"/>
                  <a:pt x="12804" y="11222"/>
                  <a:pt x="13652" y="10942"/>
                </a:cubicBezTo>
                <a:lnTo>
                  <a:pt x="13653" y="10936"/>
                </a:lnTo>
                <a:cubicBezTo>
                  <a:pt x="13665" y="10931"/>
                  <a:pt x="13678" y="10927"/>
                  <a:pt x="13691" y="10929"/>
                </a:cubicBezTo>
                <a:cubicBezTo>
                  <a:pt x="13765" y="10903"/>
                  <a:pt x="13840" y="10889"/>
                  <a:pt x="13917" y="10886"/>
                </a:cubicBezTo>
                <a:lnTo>
                  <a:pt x="13957" y="10878"/>
                </a:lnTo>
                <a:close/>
                <a:moveTo>
                  <a:pt x="10011" y="10878"/>
                </a:moveTo>
                <a:lnTo>
                  <a:pt x="10052" y="10886"/>
                </a:lnTo>
                <a:cubicBezTo>
                  <a:pt x="10128" y="10889"/>
                  <a:pt x="10204" y="10903"/>
                  <a:pt x="10277" y="10929"/>
                </a:cubicBezTo>
                <a:cubicBezTo>
                  <a:pt x="10291" y="10927"/>
                  <a:pt x="10303" y="10931"/>
                  <a:pt x="10316" y="10936"/>
                </a:cubicBezTo>
                <a:lnTo>
                  <a:pt x="10316" y="10942"/>
                </a:lnTo>
                <a:cubicBezTo>
                  <a:pt x="11164" y="11222"/>
                  <a:pt x="11828" y="12549"/>
                  <a:pt x="11947" y="14216"/>
                </a:cubicBezTo>
                <a:cubicBezTo>
                  <a:pt x="11948" y="14216"/>
                  <a:pt x="11948" y="14216"/>
                  <a:pt x="11948" y="14216"/>
                </a:cubicBezTo>
                <a:lnTo>
                  <a:pt x="11950" y="14248"/>
                </a:lnTo>
                <a:cubicBezTo>
                  <a:pt x="11962" y="14391"/>
                  <a:pt x="11967" y="14536"/>
                  <a:pt x="11967" y="14685"/>
                </a:cubicBezTo>
                <a:cubicBezTo>
                  <a:pt x="11970" y="14711"/>
                  <a:pt x="11971" y="14738"/>
                  <a:pt x="11971" y="14765"/>
                </a:cubicBezTo>
                <a:cubicBezTo>
                  <a:pt x="11971" y="14783"/>
                  <a:pt x="11971" y="14801"/>
                  <a:pt x="11969" y="14819"/>
                </a:cubicBezTo>
                <a:lnTo>
                  <a:pt x="11968" y="14819"/>
                </a:lnTo>
                <a:lnTo>
                  <a:pt x="11968" y="14821"/>
                </a:lnTo>
                <a:lnTo>
                  <a:pt x="11927" y="14813"/>
                </a:lnTo>
                <a:cubicBezTo>
                  <a:pt x="11851" y="14811"/>
                  <a:pt x="11776" y="14797"/>
                  <a:pt x="11702" y="14770"/>
                </a:cubicBezTo>
                <a:cubicBezTo>
                  <a:pt x="11689" y="14772"/>
                  <a:pt x="11676" y="14768"/>
                  <a:pt x="11664" y="14763"/>
                </a:cubicBezTo>
                <a:lnTo>
                  <a:pt x="11663" y="14758"/>
                </a:lnTo>
                <a:cubicBezTo>
                  <a:pt x="10815" y="14477"/>
                  <a:pt x="10151" y="13151"/>
                  <a:pt x="10032" y="11484"/>
                </a:cubicBezTo>
                <a:cubicBezTo>
                  <a:pt x="10032" y="11483"/>
                  <a:pt x="10031" y="11483"/>
                  <a:pt x="10031" y="11483"/>
                </a:cubicBezTo>
                <a:lnTo>
                  <a:pt x="10030" y="11452"/>
                </a:lnTo>
                <a:cubicBezTo>
                  <a:pt x="10018" y="11309"/>
                  <a:pt x="10012" y="11163"/>
                  <a:pt x="10012" y="11015"/>
                </a:cubicBezTo>
                <a:cubicBezTo>
                  <a:pt x="10009" y="10988"/>
                  <a:pt x="10009" y="10961"/>
                  <a:pt x="10009" y="10935"/>
                </a:cubicBezTo>
                <a:lnTo>
                  <a:pt x="10010" y="10881"/>
                </a:lnTo>
                <a:lnTo>
                  <a:pt x="10011" y="10881"/>
                </a:lnTo>
                <a:lnTo>
                  <a:pt x="10011" y="10878"/>
                </a:lnTo>
                <a:close/>
                <a:moveTo>
                  <a:pt x="9958" y="10878"/>
                </a:moveTo>
                <a:lnTo>
                  <a:pt x="9958" y="10881"/>
                </a:lnTo>
                <a:lnTo>
                  <a:pt x="9959" y="10881"/>
                </a:lnTo>
                <a:lnTo>
                  <a:pt x="9960" y="10935"/>
                </a:lnTo>
                <a:cubicBezTo>
                  <a:pt x="9960" y="10961"/>
                  <a:pt x="9960" y="10988"/>
                  <a:pt x="9957" y="11015"/>
                </a:cubicBezTo>
                <a:cubicBezTo>
                  <a:pt x="9957" y="11163"/>
                  <a:pt x="9951" y="11309"/>
                  <a:pt x="9939" y="11452"/>
                </a:cubicBezTo>
                <a:lnTo>
                  <a:pt x="9938" y="11483"/>
                </a:lnTo>
                <a:cubicBezTo>
                  <a:pt x="9938" y="11483"/>
                  <a:pt x="9937" y="11483"/>
                  <a:pt x="9937" y="11484"/>
                </a:cubicBezTo>
                <a:cubicBezTo>
                  <a:pt x="9818" y="13151"/>
                  <a:pt x="9154" y="14477"/>
                  <a:pt x="8306" y="14758"/>
                </a:cubicBezTo>
                <a:lnTo>
                  <a:pt x="8306" y="14763"/>
                </a:lnTo>
                <a:cubicBezTo>
                  <a:pt x="8293" y="14768"/>
                  <a:pt x="8280" y="14772"/>
                  <a:pt x="8267" y="14770"/>
                </a:cubicBezTo>
                <a:cubicBezTo>
                  <a:pt x="8194" y="14797"/>
                  <a:pt x="8118" y="14811"/>
                  <a:pt x="8042" y="14813"/>
                </a:cubicBezTo>
                <a:lnTo>
                  <a:pt x="8001" y="14821"/>
                </a:lnTo>
                <a:lnTo>
                  <a:pt x="8001" y="14819"/>
                </a:lnTo>
                <a:lnTo>
                  <a:pt x="8000" y="14819"/>
                </a:lnTo>
                <a:cubicBezTo>
                  <a:pt x="7999" y="14801"/>
                  <a:pt x="7999" y="14783"/>
                  <a:pt x="7999" y="14765"/>
                </a:cubicBezTo>
                <a:cubicBezTo>
                  <a:pt x="7999" y="14738"/>
                  <a:pt x="7999" y="14711"/>
                  <a:pt x="8002" y="14685"/>
                </a:cubicBezTo>
                <a:cubicBezTo>
                  <a:pt x="8002" y="14536"/>
                  <a:pt x="8008" y="14391"/>
                  <a:pt x="8019" y="14248"/>
                </a:cubicBezTo>
                <a:lnTo>
                  <a:pt x="8021" y="14216"/>
                </a:lnTo>
                <a:cubicBezTo>
                  <a:pt x="8021" y="14216"/>
                  <a:pt x="8022" y="14216"/>
                  <a:pt x="8022" y="14216"/>
                </a:cubicBezTo>
                <a:cubicBezTo>
                  <a:pt x="8141" y="12549"/>
                  <a:pt x="8805" y="11222"/>
                  <a:pt x="9653" y="10942"/>
                </a:cubicBezTo>
                <a:lnTo>
                  <a:pt x="9653" y="10936"/>
                </a:lnTo>
                <a:cubicBezTo>
                  <a:pt x="9666" y="10931"/>
                  <a:pt x="9679" y="10927"/>
                  <a:pt x="9692" y="10929"/>
                </a:cubicBezTo>
                <a:cubicBezTo>
                  <a:pt x="9765" y="10903"/>
                  <a:pt x="9841" y="10889"/>
                  <a:pt x="9917" y="10886"/>
                </a:cubicBezTo>
                <a:lnTo>
                  <a:pt x="9958" y="10878"/>
                </a:lnTo>
                <a:close/>
                <a:moveTo>
                  <a:pt x="6012" y="10878"/>
                </a:moveTo>
                <a:lnTo>
                  <a:pt x="6053" y="10886"/>
                </a:lnTo>
                <a:cubicBezTo>
                  <a:pt x="6129" y="10889"/>
                  <a:pt x="6204" y="10903"/>
                  <a:pt x="6278" y="10929"/>
                </a:cubicBezTo>
                <a:cubicBezTo>
                  <a:pt x="6291" y="10927"/>
                  <a:pt x="6304" y="10931"/>
                  <a:pt x="6316" y="10936"/>
                </a:cubicBezTo>
                <a:lnTo>
                  <a:pt x="6317" y="10942"/>
                </a:lnTo>
                <a:cubicBezTo>
                  <a:pt x="7165" y="11222"/>
                  <a:pt x="7829" y="12549"/>
                  <a:pt x="7948" y="14216"/>
                </a:cubicBezTo>
                <a:cubicBezTo>
                  <a:pt x="7948" y="14216"/>
                  <a:pt x="7949" y="14216"/>
                  <a:pt x="7949" y="14216"/>
                </a:cubicBezTo>
                <a:lnTo>
                  <a:pt x="7950" y="14248"/>
                </a:lnTo>
                <a:cubicBezTo>
                  <a:pt x="7962" y="14391"/>
                  <a:pt x="7968" y="14536"/>
                  <a:pt x="7968" y="14685"/>
                </a:cubicBezTo>
                <a:cubicBezTo>
                  <a:pt x="7971" y="14711"/>
                  <a:pt x="7971" y="14738"/>
                  <a:pt x="7971" y="14765"/>
                </a:cubicBezTo>
                <a:cubicBezTo>
                  <a:pt x="7971" y="14783"/>
                  <a:pt x="7971" y="14801"/>
                  <a:pt x="7970" y="14819"/>
                </a:cubicBezTo>
                <a:lnTo>
                  <a:pt x="7969" y="14819"/>
                </a:lnTo>
                <a:lnTo>
                  <a:pt x="7969" y="14821"/>
                </a:lnTo>
                <a:lnTo>
                  <a:pt x="7928" y="14813"/>
                </a:lnTo>
                <a:cubicBezTo>
                  <a:pt x="7852" y="14811"/>
                  <a:pt x="7776" y="14797"/>
                  <a:pt x="7703" y="14770"/>
                </a:cubicBezTo>
                <a:cubicBezTo>
                  <a:pt x="7689" y="14772"/>
                  <a:pt x="7677" y="14768"/>
                  <a:pt x="7664" y="14763"/>
                </a:cubicBezTo>
                <a:lnTo>
                  <a:pt x="7664" y="14758"/>
                </a:lnTo>
                <a:cubicBezTo>
                  <a:pt x="6816" y="14477"/>
                  <a:pt x="6152" y="13151"/>
                  <a:pt x="6033" y="11484"/>
                </a:cubicBezTo>
                <a:cubicBezTo>
                  <a:pt x="6032" y="11483"/>
                  <a:pt x="6032" y="11483"/>
                  <a:pt x="6032" y="11483"/>
                </a:cubicBezTo>
                <a:lnTo>
                  <a:pt x="6030" y="11452"/>
                </a:lnTo>
                <a:cubicBezTo>
                  <a:pt x="6018" y="11309"/>
                  <a:pt x="6013" y="11163"/>
                  <a:pt x="6013" y="11015"/>
                </a:cubicBezTo>
                <a:cubicBezTo>
                  <a:pt x="6010" y="10988"/>
                  <a:pt x="6010" y="10961"/>
                  <a:pt x="6010" y="10935"/>
                </a:cubicBezTo>
                <a:lnTo>
                  <a:pt x="6011" y="10881"/>
                </a:lnTo>
                <a:lnTo>
                  <a:pt x="6012" y="10881"/>
                </a:lnTo>
                <a:lnTo>
                  <a:pt x="6012" y="10878"/>
                </a:lnTo>
                <a:close/>
                <a:moveTo>
                  <a:pt x="5958" y="10878"/>
                </a:moveTo>
                <a:lnTo>
                  <a:pt x="5958" y="10881"/>
                </a:lnTo>
                <a:lnTo>
                  <a:pt x="5960" y="10881"/>
                </a:lnTo>
                <a:lnTo>
                  <a:pt x="5961" y="10935"/>
                </a:lnTo>
                <a:cubicBezTo>
                  <a:pt x="5961" y="10961"/>
                  <a:pt x="5961" y="10988"/>
                  <a:pt x="5958" y="11015"/>
                </a:cubicBezTo>
                <a:cubicBezTo>
                  <a:pt x="5958" y="11163"/>
                  <a:pt x="5952" y="11309"/>
                  <a:pt x="5940" y="11452"/>
                </a:cubicBezTo>
                <a:lnTo>
                  <a:pt x="5939" y="11483"/>
                </a:lnTo>
                <a:cubicBezTo>
                  <a:pt x="5938" y="11483"/>
                  <a:pt x="5938" y="11483"/>
                  <a:pt x="5938" y="11484"/>
                </a:cubicBezTo>
                <a:cubicBezTo>
                  <a:pt x="5819" y="13151"/>
                  <a:pt x="5155" y="14477"/>
                  <a:pt x="4307" y="14758"/>
                </a:cubicBezTo>
                <a:lnTo>
                  <a:pt x="4306" y="14763"/>
                </a:lnTo>
                <a:cubicBezTo>
                  <a:pt x="4294" y="14768"/>
                  <a:pt x="4281" y="14772"/>
                  <a:pt x="4268" y="14770"/>
                </a:cubicBezTo>
                <a:cubicBezTo>
                  <a:pt x="4194" y="14797"/>
                  <a:pt x="4119" y="14811"/>
                  <a:pt x="4042" y="14813"/>
                </a:cubicBezTo>
                <a:lnTo>
                  <a:pt x="4002" y="14821"/>
                </a:lnTo>
                <a:lnTo>
                  <a:pt x="4002" y="14819"/>
                </a:lnTo>
                <a:lnTo>
                  <a:pt x="4001" y="14819"/>
                </a:lnTo>
                <a:cubicBezTo>
                  <a:pt x="3999" y="14801"/>
                  <a:pt x="3999" y="14783"/>
                  <a:pt x="3999" y="14765"/>
                </a:cubicBezTo>
                <a:cubicBezTo>
                  <a:pt x="3999" y="14738"/>
                  <a:pt x="3999" y="14711"/>
                  <a:pt x="4003" y="14685"/>
                </a:cubicBezTo>
                <a:cubicBezTo>
                  <a:pt x="4002" y="14536"/>
                  <a:pt x="4008" y="14391"/>
                  <a:pt x="4020" y="14248"/>
                </a:cubicBezTo>
                <a:lnTo>
                  <a:pt x="4021" y="14216"/>
                </a:lnTo>
                <a:cubicBezTo>
                  <a:pt x="4022" y="14216"/>
                  <a:pt x="4022" y="14216"/>
                  <a:pt x="4023" y="14216"/>
                </a:cubicBezTo>
                <a:cubicBezTo>
                  <a:pt x="4141" y="12549"/>
                  <a:pt x="4806" y="11222"/>
                  <a:pt x="5654" y="10942"/>
                </a:cubicBezTo>
                <a:lnTo>
                  <a:pt x="5654" y="10936"/>
                </a:lnTo>
                <a:cubicBezTo>
                  <a:pt x="5667" y="10931"/>
                  <a:pt x="5679" y="10927"/>
                  <a:pt x="5692" y="10929"/>
                </a:cubicBezTo>
                <a:cubicBezTo>
                  <a:pt x="5766" y="10903"/>
                  <a:pt x="5841" y="10889"/>
                  <a:pt x="5918" y="10886"/>
                </a:cubicBezTo>
                <a:lnTo>
                  <a:pt x="5958" y="10878"/>
                </a:lnTo>
                <a:close/>
                <a:moveTo>
                  <a:pt x="2013" y="10878"/>
                </a:moveTo>
                <a:lnTo>
                  <a:pt x="2053" y="10886"/>
                </a:lnTo>
                <a:cubicBezTo>
                  <a:pt x="2130" y="10889"/>
                  <a:pt x="2205" y="10903"/>
                  <a:pt x="2279" y="10929"/>
                </a:cubicBezTo>
                <a:cubicBezTo>
                  <a:pt x="2292" y="10927"/>
                  <a:pt x="2305" y="10931"/>
                  <a:pt x="2317" y="10936"/>
                </a:cubicBezTo>
                <a:lnTo>
                  <a:pt x="2317" y="10942"/>
                </a:lnTo>
                <a:cubicBezTo>
                  <a:pt x="3166" y="11222"/>
                  <a:pt x="3830" y="12549"/>
                  <a:pt x="3949" y="14216"/>
                </a:cubicBezTo>
                <a:cubicBezTo>
                  <a:pt x="3949" y="14216"/>
                  <a:pt x="3949" y="14216"/>
                  <a:pt x="3950" y="14216"/>
                </a:cubicBezTo>
                <a:lnTo>
                  <a:pt x="3951" y="14248"/>
                </a:lnTo>
                <a:cubicBezTo>
                  <a:pt x="3963" y="14391"/>
                  <a:pt x="3969" y="14536"/>
                  <a:pt x="3969" y="14685"/>
                </a:cubicBezTo>
                <a:cubicBezTo>
                  <a:pt x="3972" y="14711"/>
                  <a:pt x="3972" y="14738"/>
                  <a:pt x="3972" y="14765"/>
                </a:cubicBezTo>
                <a:cubicBezTo>
                  <a:pt x="3972" y="14783"/>
                  <a:pt x="3972" y="14801"/>
                  <a:pt x="3971" y="14819"/>
                </a:cubicBezTo>
                <a:lnTo>
                  <a:pt x="3969" y="14819"/>
                </a:lnTo>
                <a:lnTo>
                  <a:pt x="3969" y="14821"/>
                </a:lnTo>
                <a:lnTo>
                  <a:pt x="3929" y="14813"/>
                </a:lnTo>
                <a:cubicBezTo>
                  <a:pt x="3852" y="14811"/>
                  <a:pt x="3777" y="14797"/>
                  <a:pt x="3703" y="14770"/>
                </a:cubicBezTo>
                <a:cubicBezTo>
                  <a:pt x="3690" y="14772"/>
                  <a:pt x="3678" y="14768"/>
                  <a:pt x="3665" y="14763"/>
                </a:cubicBezTo>
                <a:lnTo>
                  <a:pt x="3665" y="14758"/>
                </a:lnTo>
                <a:cubicBezTo>
                  <a:pt x="2817" y="14477"/>
                  <a:pt x="2152" y="13151"/>
                  <a:pt x="2034" y="11484"/>
                </a:cubicBezTo>
                <a:cubicBezTo>
                  <a:pt x="2033" y="11483"/>
                  <a:pt x="2033" y="11483"/>
                  <a:pt x="2032" y="11483"/>
                </a:cubicBezTo>
                <a:lnTo>
                  <a:pt x="2031" y="11452"/>
                </a:lnTo>
                <a:cubicBezTo>
                  <a:pt x="2019" y="11309"/>
                  <a:pt x="2013" y="11163"/>
                  <a:pt x="2013" y="11015"/>
                </a:cubicBezTo>
                <a:cubicBezTo>
                  <a:pt x="2010" y="10988"/>
                  <a:pt x="2010" y="10961"/>
                  <a:pt x="2010" y="10935"/>
                </a:cubicBezTo>
                <a:lnTo>
                  <a:pt x="2012" y="10881"/>
                </a:lnTo>
                <a:lnTo>
                  <a:pt x="2013" y="10881"/>
                </a:lnTo>
                <a:lnTo>
                  <a:pt x="2013" y="10878"/>
                </a:lnTo>
                <a:close/>
                <a:moveTo>
                  <a:pt x="1959" y="10878"/>
                </a:moveTo>
                <a:lnTo>
                  <a:pt x="1959" y="10881"/>
                </a:lnTo>
                <a:lnTo>
                  <a:pt x="1960" y="10881"/>
                </a:lnTo>
                <a:lnTo>
                  <a:pt x="1962" y="10935"/>
                </a:lnTo>
                <a:cubicBezTo>
                  <a:pt x="1962" y="10961"/>
                  <a:pt x="1962" y="10988"/>
                  <a:pt x="1959" y="11015"/>
                </a:cubicBezTo>
                <a:cubicBezTo>
                  <a:pt x="1959" y="11163"/>
                  <a:pt x="1953" y="11309"/>
                  <a:pt x="1941" y="11452"/>
                </a:cubicBezTo>
                <a:lnTo>
                  <a:pt x="1940" y="11483"/>
                </a:lnTo>
                <a:cubicBezTo>
                  <a:pt x="1939" y="11483"/>
                  <a:pt x="1939" y="11483"/>
                  <a:pt x="1938" y="11484"/>
                </a:cubicBezTo>
                <a:cubicBezTo>
                  <a:pt x="1820" y="13151"/>
                  <a:pt x="1155" y="14477"/>
                  <a:pt x="307" y="14758"/>
                </a:cubicBezTo>
                <a:lnTo>
                  <a:pt x="307" y="14763"/>
                </a:lnTo>
                <a:cubicBezTo>
                  <a:pt x="294" y="14768"/>
                  <a:pt x="282" y="14772"/>
                  <a:pt x="269" y="14770"/>
                </a:cubicBezTo>
                <a:cubicBezTo>
                  <a:pt x="195" y="14797"/>
                  <a:pt x="120" y="14811"/>
                  <a:pt x="43" y="14813"/>
                </a:cubicBezTo>
                <a:lnTo>
                  <a:pt x="3" y="14821"/>
                </a:lnTo>
                <a:lnTo>
                  <a:pt x="3" y="14819"/>
                </a:lnTo>
                <a:lnTo>
                  <a:pt x="1" y="14819"/>
                </a:lnTo>
                <a:cubicBezTo>
                  <a:pt x="0" y="14801"/>
                  <a:pt x="0" y="14783"/>
                  <a:pt x="0" y="14765"/>
                </a:cubicBezTo>
                <a:cubicBezTo>
                  <a:pt x="0" y="14738"/>
                  <a:pt x="0" y="14711"/>
                  <a:pt x="3" y="14685"/>
                </a:cubicBezTo>
                <a:cubicBezTo>
                  <a:pt x="3" y="14536"/>
                  <a:pt x="9" y="14391"/>
                  <a:pt x="21" y="14248"/>
                </a:cubicBezTo>
                <a:lnTo>
                  <a:pt x="22" y="14216"/>
                </a:lnTo>
                <a:cubicBezTo>
                  <a:pt x="23" y="14216"/>
                  <a:pt x="23" y="14216"/>
                  <a:pt x="23" y="14216"/>
                </a:cubicBezTo>
                <a:cubicBezTo>
                  <a:pt x="142" y="12549"/>
                  <a:pt x="806" y="11222"/>
                  <a:pt x="1655" y="10942"/>
                </a:cubicBezTo>
                <a:lnTo>
                  <a:pt x="1655" y="10936"/>
                </a:lnTo>
                <a:cubicBezTo>
                  <a:pt x="1667" y="10931"/>
                  <a:pt x="1680" y="10927"/>
                  <a:pt x="1693" y="10929"/>
                </a:cubicBezTo>
                <a:cubicBezTo>
                  <a:pt x="1767" y="10903"/>
                  <a:pt x="1842" y="10889"/>
                  <a:pt x="1919" y="10886"/>
                </a:cubicBezTo>
                <a:lnTo>
                  <a:pt x="1959" y="10878"/>
                </a:lnTo>
                <a:close/>
                <a:moveTo>
                  <a:pt x="19630" y="7597"/>
                </a:moveTo>
                <a:cubicBezTo>
                  <a:pt x="18980" y="7874"/>
                  <a:pt x="18472" y="8881"/>
                  <a:pt x="18346" y="10151"/>
                </a:cubicBezTo>
                <a:cubicBezTo>
                  <a:pt x="18997" y="9874"/>
                  <a:pt x="19504" y="8867"/>
                  <a:pt x="19630" y="7597"/>
                </a:cubicBezTo>
                <a:close/>
                <a:moveTo>
                  <a:pt x="16336" y="7597"/>
                </a:moveTo>
                <a:cubicBezTo>
                  <a:pt x="16462" y="8867"/>
                  <a:pt x="16970" y="9874"/>
                  <a:pt x="17620" y="10151"/>
                </a:cubicBezTo>
                <a:cubicBezTo>
                  <a:pt x="17494" y="8881"/>
                  <a:pt x="16986" y="7874"/>
                  <a:pt x="16336" y="7597"/>
                </a:cubicBezTo>
                <a:close/>
                <a:moveTo>
                  <a:pt x="15631" y="7597"/>
                </a:moveTo>
                <a:cubicBezTo>
                  <a:pt x="14981" y="7874"/>
                  <a:pt x="14473" y="8881"/>
                  <a:pt x="14347" y="10151"/>
                </a:cubicBezTo>
                <a:cubicBezTo>
                  <a:pt x="14997" y="9874"/>
                  <a:pt x="15505" y="8867"/>
                  <a:pt x="15631" y="7597"/>
                </a:cubicBezTo>
                <a:close/>
                <a:moveTo>
                  <a:pt x="12337" y="7597"/>
                </a:moveTo>
                <a:cubicBezTo>
                  <a:pt x="12463" y="8867"/>
                  <a:pt x="12970" y="9874"/>
                  <a:pt x="13621" y="10151"/>
                </a:cubicBezTo>
                <a:cubicBezTo>
                  <a:pt x="13495" y="8881"/>
                  <a:pt x="12987" y="7874"/>
                  <a:pt x="12337" y="7597"/>
                </a:cubicBezTo>
                <a:close/>
                <a:moveTo>
                  <a:pt x="11632" y="7597"/>
                </a:moveTo>
                <a:cubicBezTo>
                  <a:pt x="10981" y="7874"/>
                  <a:pt x="10474" y="8881"/>
                  <a:pt x="10348" y="10151"/>
                </a:cubicBezTo>
                <a:cubicBezTo>
                  <a:pt x="10998" y="9874"/>
                  <a:pt x="11506" y="8867"/>
                  <a:pt x="11632" y="7597"/>
                </a:cubicBezTo>
                <a:close/>
                <a:moveTo>
                  <a:pt x="8337" y="7597"/>
                </a:moveTo>
                <a:cubicBezTo>
                  <a:pt x="8463" y="8867"/>
                  <a:pt x="8971" y="9874"/>
                  <a:pt x="9621" y="10151"/>
                </a:cubicBezTo>
                <a:cubicBezTo>
                  <a:pt x="9496" y="8881"/>
                  <a:pt x="8988" y="7874"/>
                  <a:pt x="8337" y="7597"/>
                </a:cubicBezTo>
                <a:close/>
                <a:moveTo>
                  <a:pt x="7632" y="7597"/>
                </a:moveTo>
                <a:cubicBezTo>
                  <a:pt x="6982" y="7874"/>
                  <a:pt x="6474" y="8881"/>
                  <a:pt x="6348" y="10151"/>
                </a:cubicBezTo>
                <a:cubicBezTo>
                  <a:pt x="6999" y="9874"/>
                  <a:pt x="7507" y="8867"/>
                  <a:pt x="7632" y="7597"/>
                </a:cubicBezTo>
                <a:close/>
                <a:moveTo>
                  <a:pt x="4338" y="7597"/>
                </a:moveTo>
                <a:cubicBezTo>
                  <a:pt x="4464" y="8867"/>
                  <a:pt x="4972" y="9874"/>
                  <a:pt x="5622" y="10151"/>
                </a:cubicBezTo>
                <a:cubicBezTo>
                  <a:pt x="5496" y="8881"/>
                  <a:pt x="4989" y="7874"/>
                  <a:pt x="4338" y="7597"/>
                </a:cubicBezTo>
                <a:close/>
                <a:moveTo>
                  <a:pt x="3633" y="7597"/>
                </a:moveTo>
                <a:cubicBezTo>
                  <a:pt x="2983" y="7874"/>
                  <a:pt x="2475" y="8881"/>
                  <a:pt x="2349" y="10151"/>
                </a:cubicBezTo>
                <a:cubicBezTo>
                  <a:pt x="2999" y="9874"/>
                  <a:pt x="3507" y="8867"/>
                  <a:pt x="3633" y="7597"/>
                </a:cubicBezTo>
                <a:close/>
                <a:moveTo>
                  <a:pt x="339" y="7597"/>
                </a:moveTo>
                <a:cubicBezTo>
                  <a:pt x="465" y="8867"/>
                  <a:pt x="973" y="9874"/>
                  <a:pt x="1623" y="10151"/>
                </a:cubicBezTo>
                <a:cubicBezTo>
                  <a:pt x="1497" y="8881"/>
                  <a:pt x="989" y="7874"/>
                  <a:pt x="339" y="7597"/>
                </a:cubicBezTo>
                <a:close/>
                <a:moveTo>
                  <a:pt x="19999" y="6918"/>
                </a:moveTo>
                <a:lnTo>
                  <a:pt x="20039" y="6926"/>
                </a:lnTo>
                <a:cubicBezTo>
                  <a:pt x="20116" y="6928"/>
                  <a:pt x="20191" y="6942"/>
                  <a:pt x="20265" y="6968"/>
                </a:cubicBezTo>
                <a:cubicBezTo>
                  <a:pt x="20278" y="6967"/>
                  <a:pt x="20291" y="6971"/>
                  <a:pt x="20303" y="6976"/>
                </a:cubicBezTo>
                <a:lnTo>
                  <a:pt x="20304" y="6981"/>
                </a:lnTo>
                <a:cubicBezTo>
                  <a:pt x="20834" y="7155"/>
                  <a:pt x="21292" y="7734"/>
                  <a:pt x="21590" y="8548"/>
                </a:cubicBezTo>
                <a:lnTo>
                  <a:pt x="21600" y="8580"/>
                </a:lnTo>
                <a:lnTo>
                  <a:pt x="21600" y="10012"/>
                </a:lnTo>
                <a:lnTo>
                  <a:pt x="21555" y="9688"/>
                </a:lnTo>
                <a:cubicBezTo>
                  <a:pt x="21364" y="8641"/>
                  <a:pt x="20904" y="7840"/>
                  <a:pt x="20335" y="7597"/>
                </a:cubicBezTo>
                <a:cubicBezTo>
                  <a:pt x="20445" y="8708"/>
                  <a:pt x="20848" y="9618"/>
                  <a:pt x="21383" y="10014"/>
                </a:cubicBezTo>
                <a:lnTo>
                  <a:pt x="21600" y="10140"/>
                </a:lnTo>
                <a:lnTo>
                  <a:pt x="21600" y="10742"/>
                </a:lnTo>
                <a:lnTo>
                  <a:pt x="21342" y="10616"/>
                </a:lnTo>
                <a:cubicBezTo>
                  <a:pt x="20645" y="10155"/>
                  <a:pt x="20124" y="8966"/>
                  <a:pt x="20020" y="7519"/>
                </a:cubicBezTo>
                <a:cubicBezTo>
                  <a:pt x="20019" y="7519"/>
                  <a:pt x="20019" y="7519"/>
                  <a:pt x="20019" y="7519"/>
                </a:cubicBezTo>
                <a:lnTo>
                  <a:pt x="20017" y="7487"/>
                </a:lnTo>
                <a:cubicBezTo>
                  <a:pt x="20005" y="7345"/>
                  <a:pt x="20000" y="7201"/>
                  <a:pt x="20000" y="7054"/>
                </a:cubicBezTo>
                <a:cubicBezTo>
                  <a:pt x="19997" y="7027"/>
                  <a:pt x="19996" y="7001"/>
                  <a:pt x="19996" y="6974"/>
                </a:cubicBezTo>
                <a:lnTo>
                  <a:pt x="19998" y="6921"/>
                </a:lnTo>
                <a:lnTo>
                  <a:pt x="19999" y="6921"/>
                </a:lnTo>
                <a:lnTo>
                  <a:pt x="19999" y="6918"/>
                </a:lnTo>
                <a:close/>
                <a:moveTo>
                  <a:pt x="19967" y="6918"/>
                </a:moveTo>
                <a:lnTo>
                  <a:pt x="19967" y="6921"/>
                </a:lnTo>
                <a:lnTo>
                  <a:pt x="19968" y="6921"/>
                </a:lnTo>
                <a:lnTo>
                  <a:pt x="19969" y="6974"/>
                </a:lnTo>
                <a:cubicBezTo>
                  <a:pt x="19969" y="7001"/>
                  <a:pt x="19969" y="7027"/>
                  <a:pt x="19966" y="7054"/>
                </a:cubicBezTo>
                <a:cubicBezTo>
                  <a:pt x="19966" y="7201"/>
                  <a:pt x="19960" y="7345"/>
                  <a:pt x="19948" y="7487"/>
                </a:cubicBezTo>
                <a:lnTo>
                  <a:pt x="19947" y="7519"/>
                </a:lnTo>
                <a:cubicBezTo>
                  <a:pt x="19947" y="7519"/>
                  <a:pt x="19946" y="7519"/>
                  <a:pt x="19946" y="7519"/>
                </a:cubicBezTo>
                <a:cubicBezTo>
                  <a:pt x="19827" y="9173"/>
                  <a:pt x="19163" y="10489"/>
                  <a:pt x="18315" y="10767"/>
                </a:cubicBezTo>
                <a:lnTo>
                  <a:pt x="18314" y="10773"/>
                </a:lnTo>
                <a:cubicBezTo>
                  <a:pt x="18302" y="10777"/>
                  <a:pt x="18289" y="10782"/>
                  <a:pt x="18276" y="10780"/>
                </a:cubicBezTo>
                <a:cubicBezTo>
                  <a:pt x="18202" y="10806"/>
                  <a:pt x="18127" y="10820"/>
                  <a:pt x="18050" y="10822"/>
                </a:cubicBezTo>
                <a:lnTo>
                  <a:pt x="18010" y="10830"/>
                </a:lnTo>
                <a:lnTo>
                  <a:pt x="18010" y="10828"/>
                </a:lnTo>
                <a:lnTo>
                  <a:pt x="18009" y="10828"/>
                </a:lnTo>
                <a:cubicBezTo>
                  <a:pt x="18007" y="10810"/>
                  <a:pt x="18007" y="10792"/>
                  <a:pt x="18007" y="10774"/>
                </a:cubicBezTo>
                <a:cubicBezTo>
                  <a:pt x="18007" y="10748"/>
                  <a:pt x="18008" y="10721"/>
                  <a:pt x="18011" y="10695"/>
                </a:cubicBezTo>
                <a:cubicBezTo>
                  <a:pt x="18011" y="10548"/>
                  <a:pt x="18016" y="10403"/>
                  <a:pt x="18028" y="10261"/>
                </a:cubicBezTo>
                <a:lnTo>
                  <a:pt x="18030" y="10230"/>
                </a:lnTo>
                <a:cubicBezTo>
                  <a:pt x="18030" y="10230"/>
                  <a:pt x="18030" y="10230"/>
                  <a:pt x="18031" y="10230"/>
                </a:cubicBezTo>
                <a:cubicBezTo>
                  <a:pt x="18150" y="8576"/>
                  <a:pt x="18814" y="7260"/>
                  <a:pt x="19662" y="6981"/>
                </a:cubicBezTo>
                <a:lnTo>
                  <a:pt x="19662" y="6976"/>
                </a:lnTo>
                <a:cubicBezTo>
                  <a:pt x="19675" y="6971"/>
                  <a:pt x="19687" y="6967"/>
                  <a:pt x="19700" y="6968"/>
                </a:cubicBezTo>
                <a:cubicBezTo>
                  <a:pt x="19774" y="6942"/>
                  <a:pt x="19850" y="6928"/>
                  <a:pt x="19926" y="6926"/>
                </a:cubicBezTo>
                <a:lnTo>
                  <a:pt x="19967" y="6918"/>
                </a:lnTo>
                <a:close/>
                <a:moveTo>
                  <a:pt x="16000" y="6918"/>
                </a:moveTo>
                <a:lnTo>
                  <a:pt x="16040" y="6926"/>
                </a:lnTo>
                <a:cubicBezTo>
                  <a:pt x="16117" y="6928"/>
                  <a:pt x="16192" y="6942"/>
                  <a:pt x="16266" y="6968"/>
                </a:cubicBezTo>
                <a:cubicBezTo>
                  <a:pt x="16279" y="6967"/>
                  <a:pt x="16292" y="6971"/>
                  <a:pt x="16304" y="6976"/>
                </a:cubicBezTo>
                <a:lnTo>
                  <a:pt x="16304" y="6981"/>
                </a:lnTo>
                <a:cubicBezTo>
                  <a:pt x="17153" y="7260"/>
                  <a:pt x="17817" y="8576"/>
                  <a:pt x="17936" y="10230"/>
                </a:cubicBezTo>
                <a:cubicBezTo>
                  <a:pt x="17936" y="10230"/>
                  <a:pt x="17936" y="10230"/>
                  <a:pt x="17937" y="10230"/>
                </a:cubicBezTo>
                <a:lnTo>
                  <a:pt x="17938" y="10261"/>
                </a:lnTo>
                <a:cubicBezTo>
                  <a:pt x="17950" y="10403"/>
                  <a:pt x="17956" y="10548"/>
                  <a:pt x="17956" y="10695"/>
                </a:cubicBezTo>
                <a:cubicBezTo>
                  <a:pt x="17959" y="10721"/>
                  <a:pt x="17959" y="10748"/>
                  <a:pt x="17959" y="10774"/>
                </a:cubicBezTo>
                <a:cubicBezTo>
                  <a:pt x="17959" y="10792"/>
                  <a:pt x="17959" y="10810"/>
                  <a:pt x="17958" y="10828"/>
                </a:cubicBezTo>
                <a:lnTo>
                  <a:pt x="17956" y="10828"/>
                </a:lnTo>
                <a:lnTo>
                  <a:pt x="17956" y="10830"/>
                </a:lnTo>
                <a:lnTo>
                  <a:pt x="17916" y="10822"/>
                </a:lnTo>
                <a:cubicBezTo>
                  <a:pt x="17839" y="10820"/>
                  <a:pt x="17764" y="10806"/>
                  <a:pt x="17690" y="10780"/>
                </a:cubicBezTo>
                <a:cubicBezTo>
                  <a:pt x="17677" y="10782"/>
                  <a:pt x="17664" y="10777"/>
                  <a:pt x="17652" y="10773"/>
                </a:cubicBezTo>
                <a:lnTo>
                  <a:pt x="17652" y="10767"/>
                </a:lnTo>
                <a:cubicBezTo>
                  <a:pt x="16804" y="10489"/>
                  <a:pt x="16139" y="9173"/>
                  <a:pt x="16021" y="7519"/>
                </a:cubicBezTo>
                <a:cubicBezTo>
                  <a:pt x="16020" y="7519"/>
                  <a:pt x="16020" y="7519"/>
                  <a:pt x="16019" y="7519"/>
                </a:cubicBezTo>
                <a:lnTo>
                  <a:pt x="16018" y="7487"/>
                </a:lnTo>
                <a:cubicBezTo>
                  <a:pt x="16006" y="7345"/>
                  <a:pt x="16000" y="7201"/>
                  <a:pt x="16000" y="7054"/>
                </a:cubicBezTo>
                <a:cubicBezTo>
                  <a:pt x="15997" y="7027"/>
                  <a:pt x="15997" y="7001"/>
                  <a:pt x="15997" y="6974"/>
                </a:cubicBezTo>
                <a:lnTo>
                  <a:pt x="15999" y="6921"/>
                </a:lnTo>
                <a:lnTo>
                  <a:pt x="16000" y="6921"/>
                </a:lnTo>
                <a:lnTo>
                  <a:pt x="16000" y="6918"/>
                </a:lnTo>
                <a:close/>
                <a:moveTo>
                  <a:pt x="15967" y="6918"/>
                </a:moveTo>
                <a:lnTo>
                  <a:pt x="15967" y="6921"/>
                </a:lnTo>
                <a:lnTo>
                  <a:pt x="15968" y="6921"/>
                </a:lnTo>
                <a:lnTo>
                  <a:pt x="15970" y="6974"/>
                </a:lnTo>
                <a:cubicBezTo>
                  <a:pt x="15970" y="7001"/>
                  <a:pt x="15970" y="7027"/>
                  <a:pt x="15967" y="7054"/>
                </a:cubicBezTo>
                <a:cubicBezTo>
                  <a:pt x="15967" y="7201"/>
                  <a:pt x="15961" y="7345"/>
                  <a:pt x="15949" y="7487"/>
                </a:cubicBezTo>
                <a:lnTo>
                  <a:pt x="15948" y="7519"/>
                </a:lnTo>
                <a:cubicBezTo>
                  <a:pt x="15947" y="7519"/>
                  <a:pt x="15947" y="7519"/>
                  <a:pt x="15947" y="7519"/>
                </a:cubicBezTo>
                <a:cubicBezTo>
                  <a:pt x="15828" y="9173"/>
                  <a:pt x="15163" y="10489"/>
                  <a:pt x="14315" y="10767"/>
                </a:cubicBezTo>
                <a:lnTo>
                  <a:pt x="14315" y="10773"/>
                </a:lnTo>
                <a:cubicBezTo>
                  <a:pt x="14303" y="10777"/>
                  <a:pt x="14290" y="10782"/>
                  <a:pt x="14277" y="10780"/>
                </a:cubicBezTo>
                <a:cubicBezTo>
                  <a:pt x="14203" y="10806"/>
                  <a:pt x="14128" y="10820"/>
                  <a:pt x="14051" y="10822"/>
                </a:cubicBezTo>
                <a:lnTo>
                  <a:pt x="14011" y="10830"/>
                </a:lnTo>
                <a:lnTo>
                  <a:pt x="14011" y="10828"/>
                </a:lnTo>
                <a:lnTo>
                  <a:pt x="14010" y="10828"/>
                </a:lnTo>
                <a:cubicBezTo>
                  <a:pt x="14008" y="10810"/>
                  <a:pt x="14008" y="10792"/>
                  <a:pt x="14008" y="10774"/>
                </a:cubicBezTo>
                <a:cubicBezTo>
                  <a:pt x="14008" y="10748"/>
                  <a:pt x="14008" y="10721"/>
                  <a:pt x="14011" y="10695"/>
                </a:cubicBezTo>
                <a:cubicBezTo>
                  <a:pt x="14011" y="10548"/>
                  <a:pt x="14017" y="10403"/>
                  <a:pt x="14029" y="10261"/>
                </a:cubicBezTo>
                <a:lnTo>
                  <a:pt x="14030" y="10230"/>
                </a:lnTo>
                <a:cubicBezTo>
                  <a:pt x="14031" y="10230"/>
                  <a:pt x="14031" y="10230"/>
                  <a:pt x="14031" y="10230"/>
                </a:cubicBezTo>
                <a:cubicBezTo>
                  <a:pt x="14150" y="8576"/>
                  <a:pt x="14814" y="7260"/>
                  <a:pt x="15663" y="6981"/>
                </a:cubicBezTo>
                <a:lnTo>
                  <a:pt x="15663" y="6976"/>
                </a:lnTo>
                <a:cubicBezTo>
                  <a:pt x="15675" y="6971"/>
                  <a:pt x="15688" y="6967"/>
                  <a:pt x="15701" y="6968"/>
                </a:cubicBezTo>
                <a:cubicBezTo>
                  <a:pt x="15775" y="6942"/>
                  <a:pt x="15850" y="6928"/>
                  <a:pt x="15927" y="6926"/>
                </a:cubicBezTo>
                <a:lnTo>
                  <a:pt x="15967" y="6918"/>
                </a:lnTo>
                <a:close/>
                <a:moveTo>
                  <a:pt x="12001" y="6918"/>
                </a:moveTo>
                <a:lnTo>
                  <a:pt x="12041" y="6926"/>
                </a:lnTo>
                <a:cubicBezTo>
                  <a:pt x="12117" y="6928"/>
                  <a:pt x="12193" y="6942"/>
                  <a:pt x="12267" y="6968"/>
                </a:cubicBezTo>
                <a:cubicBezTo>
                  <a:pt x="12280" y="6967"/>
                  <a:pt x="12292" y="6971"/>
                  <a:pt x="12305" y="6976"/>
                </a:cubicBezTo>
                <a:lnTo>
                  <a:pt x="12305" y="6981"/>
                </a:lnTo>
                <a:cubicBezTo>
                  <a:pt x="13153" y="7260"/>
                  <a:pt x="13817" y="8576"/>
                  <a:pt x="13936" y="10230"/>
                </a:cubicBezTo>
                <a:cubicBezTo>
                  <a:pt x="13937" y="10230"/>
                  <a:pt x="13937" y="10230"/>
                  <a:pt x="13937" y="10230"/>
                </a:cubicBezTo>
                <a:lnTo>
                  <a:pt x="13939" y="10261"/>
                </a:lnTo>
                <a:cubicBezTo>
                  <a:pt x="13951" y="10403"/>
                  <a:pt x="13956" y="10548"/>
                  <a:pt x="13956" y="10695"/>
                </a:cubicBezTo>
                <a:cubicBezTo>
                  <a:pt x="13959" y="10721"/>
                  <a:pt x="13960" y="10748"/>
                  <a:pt x="13960" y="10774"/>
                </a:cubicBezTo>
                <a:cubicBezTo>
                  <a:pt x="13960" y="10792"/>
                  <a:pt x="13960" y="10810"/>
                  <a:pt x="13958" y="10828"/>
                </a:cubicBezTo>
                <a:lnTo>
                  <a:pt x="13957" y="10828"/>
                </a:lnTo>
                <a:lnTo>
                  <a:pt x="13957" y="10830"/>
                </a:lnTo>
                <a:lnTo>
                  <a:pt x="13917" y="10822"/>
                </a:lnTo>
                <a:cubicBezTo>
                  <a:pt x="13840" y="10820"/>
                  <a:pt x="13765" y="10806"/>
                  <a:pt x="13691" y="10780"/>
                </a:cubicBezTo>
                <a:cubicBezTo>
                  <a:pt x="13678" y="10782"/>
                  <a:pt x="13665" y="10777"/>
                  <a:pt x="13653" y="10773"/>
                </a:cubicBezTo>
                <a:lnTo>
                  <a:pt x="13652" y="10767"/>
                </a:lnTo>
                <a:cubicBezTo>
                  <a:pt x="12804" y="10489"/>
                  <a:pt x="12140" y="9173"/>
                  <a:pt x="12021" y="7519"/>
                </a:cubicBezTo>
                <a:cubicBezTo>
                  <a:pt x="12021" y="7519"/>
                  <a:pt x="12020" y="7519"/>
                  <a:pt x="12020" y="7519"/>
                </a:cubicBezTo>
                <a:lnTo>
                  <a:pt x="12019" y="7487"/>
                </a:lnTo>
                <a:cubicBezTo>
                  <a:pt x="12007" y="7345"/>
                  <a:pt x="12001" y="7201"/>
                  <a:pt x="12001" y="7054"/>
                </a:cubicBezTo>
                <a:cubicBezTo>
                  <a:pt x="11998" y="7027"/>
                  <a:pt x="11998" y="7001"/>
                  <a:pt x="11998" y="6974"/>
                </a:cubicBezTo>
                <a:lnTo>
                  <a:pt x="11999" y="6921"/>
                </a:lnTo>
                <a:lnTo>
                  <a:pt x="12000" y="6921"/>
                </a:lnTo>
                <a:lnTo>
                  <a:pt x="12001" y="6918"/>
                </a:lnTo>
                <a:close/>
                <a:moveTo>
                  <a:pt x="11968" y="6918"/>
                </a:moveTo>
                <a:lnTo>
                  <a:pt x="11968" y="6921"/>
                </a:lnTo>
                <a:lnTo>
                  <a:pt x="11969" y="6921"/>
                </a:lnTo>
                <a:lnTo>
                  <a:pt x="11971" y="6974"/>
                </a:lnTo>
                <a:cubicBezTo>
                  <a:pt x="11971" y="7001"/>
                  <a:pt x="11970" y="7027"/>
                  <a:pt x="11967" y="7054"/>
                </a:cubicBezTo>
                <a:cubicBezTo>
                  <a:pt x="11967" y="7201"/>
                  <a:pt x="11962" y="7345"/>
                  <a:pt x="11950" y="7487"/>
                </a:cubicBezTo>
                <a:lnTo>
                  <a:pt x="11948" y="7519"/>
                </a:lnTo>
                <a:cubicBezTo>
                  <a:pt x="11948" y="7519"/>
                  <a:pt x="11948" y="7519"/>
                  <a:pt x="11947" y="7519"/>
                </a:cubicBezTo>
                <a:cubicBezTo>
                  <a:pt x="11828" y="9173"/>
                  <a:pt x="11164" y="10489"/>
                  <a:pt x="10316" y="10767"/>
                </a:cubicBezTo>
                <a:lnTo>
                  <a:pt x="10316" y="10773"/>
                </a:lnTo>
                <a:cubicBezTo>
                  <a:pt x="10303" y="10777"/>
                  <a:pt x="10291" y="10782"/>
                  <a:pt x="10277" y="10780"/>
                </a:cubicBezTo>
                <a:cubicBezTo>
                  <a:pt x="10204" y="10806"/>
                  <a:pt x="10128" y="10820"/>
                  <a:pt x="10052" y="10822"/>
                </a:cubicBezTo>
                <a:lnTo>
                  <a:pt x="10011" y="10830"/>
                </a:lnTo>
                <a:lnTo>
                  <a:pt x="10011" y="10828"/>
                </a:lnTo>
                <a:lnTo>
                  <a:pt x="10010" y="10828"/>
                </a:lnTo>
                <a:cubicBezTo>
                  <a:pt x="10009" y="10810"/>
                  <a:pt x="10009" y="10792"/>
                  <a:pt x="10009" y="10774"/>
                </a:cubicBezTo>
                <a:cubicBezTo>
                  <a:pt x="10009" y="10748"/>
                  <a:pt x="10009" y="10721"/>
                  <a:pt x="10012" y="10695"/>
                </a:cubicBezTo>
                <a:cubicBezTo>
                  <a:pt x="10012" y="10548"/>
                  <a:pt x="10018" y="10403"/>
                  <a:pt x="10030" y="10261"/>
                </a:cubicBezTo>
                <a:lnTo>
                  <a:pt x="10031" y="10230"/>
                </a:lnTo>
                <a:cubicBezTo>
                  <a:pt x="10031" y="10230"/>
                  <a:pt x="10032" y="10230"/>
                  <a:pt x="10032" y="10230"/>
                </a:cubicBezTo>
                <a:cubicBezTo>
                  <a:pt x="10151" y="8576"/>
                  <a:pt x="10815" y="7260"/>
                  <a:pt x="11663" y="6981"/>
                </a:cubicBezTo>
                <a:lnTo>
                  <a:pt x="11664" y="6976"/>
                </a:lnTo>
                <a:cubicBezTo>
                  <a:pt x="11676" y="6971"/>
                  <a:pt x="11689" y="6967"/>
                  <a:pt x="11702" y="6968"/>
                </a:cubicBezTo>
                <a:cubicBezTo>
                  <a:pt x="11776" y="6942"/>
                  <a:pt x="11851" y="6928"/>
                  <a:pt x="11928" y="6926"/>
                </a:cubicBezTo>
                <a:lnTo>
                  <a:pt x="11968" y="6918"/>
                </a:lnTo>
                <a:close/>
                <a:moveTo>
                  <a:pt x="8001" y="6918"/>
                </a:moveTo>
                <a:lnTo>
                  <a:pt x="8042" y="6926"/>
                </a:lnTo>
                <a:cubicBezTo>
                  <a:pt x="8118" y="6928"/>
                  <a:pt x="8194" y="6942"/>
                  <a:pt x="8267" y="6968"/>
                </a:cubicBezTo>
                <a:cubicBezTo>
                  <a:pt x="8280" y="6967"/>
                  <a:pt x="8293" y="6971"/>
                  <a:pt x="8306" y="6976"/>
                </a:cubicBezTo>
                <a:lnTo>
                  <a:pt x="8306" y="6981"/>
                </a:lnTo>
                <a:cubicBezTo>
                  <a:pt x="9154" y="7260"/>
                  <a:pt x="9818" y="8576"/>
                  <a:pt x="9937" y="10230"/>
                </a:cubicBezTo>
                <a:cubicBezTo>
                  <a:pt x="9937" y="10230"/>
                  <a:pt x="9938" y="10230"/>
                  <a:pt x="9938" y="10230"/>
                </a:cubicBezTo>
                <a:lnTo>
                  <a:pt x="9939" y="10261"/>
                </a:lnTo>
                <a:cubicBezTo>
                  <a:pt x="9951" y="10403"/>
                  <a:pt x="9957" y="10548"/>
                  <a:pt x="9957" y="10695"/>
                </a:cubicBezTo>
                <a:cubicBezTo>
                  <a:pt x="9960" y="10721"/>
                  <a:pt x="9960" y="10748"/>
                  <a:pt x="9960" y="10774"/>
                </a:cubicBezTo>
                <a:cubicBezTo>
                  <a:pt x="9960" y="10792"/>
                  <a:pt x="9960" y="10810"/>
                  <a:pt x="9959" y="10828"/>
                </a:cubicBezTo>
                <a:lnTo>
                  <a:pt x="9958" y="10828"/>
                </a:lnTo>
                <a:lnTo>
                  <a:pt x="9958" y="10830"/>
                </a:lnTo>
                <a:lnTo>
                  <a:pt x="9917" y="10822"/>
                </a:lnTo>
                <a:cubicBezTo>
                  <a:pt x="9841" y="10820"/>
                  <a:pt x="9765" y="10806"/>
                  <a:pt x="9692" y="10780"/>
                </a:cubicBezTo>
                <a:cubicBezTo>
                  <a:pt x="9679" y="10782"/>
                  <a:pt x="9666" y="10777"/>
                  <a:pt x="9653" y="10773"/>
                </a:cubicBezTo>
                <a:lnTo>
                  <a:pt x="9653" y="10767"/>
                </a:lnTo>
                <a:cubicBezTo>
                  <a:pt x="8805" y="10489"/>
                  <a:pt x="8141" y="9173"/>
                  <a:pt x="8022" y="7519"/>
                </a:cubicBezTo>
                <a:cubicBezTo>
                  <a:pt x="8022" y="7519"/>
                  <a:pt x="8021" y="7519"/>
                  <a:pt x="8021" y="7519"/>
                </a:cubicBezTo>
                <a:lnTo>
                  <a:pt x="8019" y="7487"/>
                </a:lnTo>
                <a:cubicBezTo>
                  <a:pt x="8008" y="7345"/>
                  <a:pt x="8002" y="7201"/>
                  <a:pt x="8002" y="7054"/>
                </a:cubicBezTo>
                <a:cubicBezTo>
                  <a:pt x="7999" y="7027"/>
                  <a:pt x="7999" y="7001"/>
                  <a:pt x="7999" y="6974"/>
                </a:cubicBezTo>
                <a:lnTo>
                  <a:pt x="8000" y="6921"/>
                </a:lnTo>
                <a:lnTo>
                  <a:pt x="8001" y="6921"/>
                </a:lnTo>
                <a:lnTo>
                  <a:pt x="8001" y="6918"/>
                </a:lnTo>
                <a:close/>
                <a:moveTo>
                  <a:pt x="7969" y="6918"/>
                </a:moveTo>
                <a:lnTo>
                  <a:pt x="7969" y="6921"/>
                </a:lnTo>
                <a:lnTo>
                  <a:pt x="7970" y="6921"/>
                </a:lnTo>
                <a:lnTo>
                  <a:pt x="7971" y="6974"/>
                </a:lnTo>
                <a:cubicBezTo>
                  <a:pt x="7971" y="7001"/>
                  <a:pt x="7971" y="7027"/>
                  <a:pt x="7968" y="7054"/>
                </a:cubicBezTo>
                <a:cubicBezTo>
                  <a:pt x="7968" y="7201"/>
                  <a:pt x="7962" y="7345"/>
                  <a:pt x="7950" y="7487"/>
                </a:cubicBezTo>
                <a:lnTo>
                  <a:pt x="7949" y="7519"/>
                </a:lnTo>
                <a:cubicBezTo>
                  <a:pt x="7949" y="7519"/>
                  <a:pt x="7948" y="7519"/>
                  <a:pt x="7948" y="7519"/>
                </a:cubicBezTo>
                <a:cubicBezTo>
                  <a:pt x="7829" y="9173"/>
                  <a:pt x="7165" y="10489"/>
                  <a:pt x="6317" y="10767"/>
                </a:cubicBezTo>
                <a:lnTo>
                  <a:pt x="6316" y="10773"/>
                </a:lnTo>
                <a:cubicBezTo>
                  <a:pt x="6304" y="10777"/>
                  <a:pt x="6291" y="10782"/>
                  <a:pt x="6278" y="10780"/>
                </a:cubicBezTo>
                <a:cubicBezTo>
                  <a:pt x="6204" y="10806"/>
                  <a:pt x="6129" y="10820"/>
                  <a:pt x="6053" y="10822"/>
                </a:cubicBezTo>
                <a:lnTo>
                  <a:pt x="6012" y="10830"/>
                </a:lnTo>
                <a:lnTo>
                  <a:pt x="6012" y="10828"/>
                </a:lnTo>
                <a:lnTo>
                  <a:pt x="6011" y="10828"/>
                </a:lnTo>
                <a:cubicBezTo>
                  <a:pt x="6010" y="10810"/>
                  <a:pt x="6010" y="10792"/>
                  <a:pt x="6010" y="10774"/>
                </a:cubicBezTo>
                <a:cubicBezTo>
                  <a:pt x="6010" y="10748"/>
                  <a:pt x="6010" y="10721"/>
                  <a:pt x="6013" y="10695"/>
                </a:cubicBezTo>
                <a:cubicBezTo>
                  <a:pt x="6013" y="10548"/>
                  <a:pt x="6018" y="10403"/>
                  <a:pt x="6030" y="10261"/>
                </a:cubicBezTo>
                <a:lnTo>
                  <a:pt x="6032" y="10230"/>
                </a:lnTo>
                <a:cubicBezTo>
                  <a:pt x="6032" y="10230"/>
                  <a:pt x="6032" y="10230"/>
                  <a:pt x="6033" y="10230"/>
                </a:cubicBezTo>
                <a:cubicBezTo>
                  <a:pt x="6152" y="8576"/>
                  <a:pt x="6816" y="7260"/>
                  <a:pt x="7664" y="6981"/>
                </a:cubicBezTo>
                <a:lnTo>
                  <a:pt x="7664" y="6976"/>
                </a:lnTo>
                <a:cubicBezTo>
                  <a:pt x="7677" y="6971"/>
                  <a:pt x="7689" y="6967"/>
                  <a:pt x="7703" y="6968"/>
                </a:cubicBezTo>
                <a:cubicBezTo>
                  <a:pt x="7776" y="6942"/>
                  <a:pt x="7852" y="6928"/>
                  <a:pt x="7928" y="6926"/>
                </a:cubicBezTo>
                <a:lnTo>
                  <a:pt x="7969" y="6918"/>
                </a:lnTo>
                <a:close/>
                <a:moveTo>
                  <a:pt x="4002" y="6918"/>
                </a:moveTo>
                <a:lnTo>
                  <a:pt x="4042" y="6926"/>
                </a:lnTo>
                <a:cubicBezTo>
                  <a:pt x="4119" y="6928"/>
                  <a:pt x="4194" y="6942"/>
                  <a:pt x="4268" y="6968"/>
                </a:cubicBezTo>
                <a:cubicBezTo>
                  <a:pt x="4281" y="6967"/>
                  <a:pt x="4294" y="6971"/>
                  <a:pt x="4306" y="6976"/>
                </a:cubicBezTo>
                <a:lnTo>
                  <a:pt x="4307" y="6981"/>
                </a:lnTo>
                <a:cubicBezTo>
                  <a:pt x="5155" y="7260"/>
                  <a:pt x="5819" y="8576"/>
                  <a:pt x="5938" y="10230"/>
                </a:cubicBezTo>
                <a:cubicBezTo>
                  <a:pt x="5938" y="10230"/>
                  <a:pt x="5938" y="10230"/>
                  <a:pt x="5939" y="10230"/>
                </a:cubicBezTo>
                <a:lnTo>
                  <a:pt x="5940" y="10261"/>
                </a:lnTo>
                <a:cubicBezTo>
                  <a:pt x="5952" y="10403"/>
                  <a:pt x="5958" y="10548"/>
                  <a:pt x="5958" y="10695"/>
                </a:cubicBezTo>
                <a:cubicBezTo>
                  <a:pt x="5961" y="10721"/>
                  <a:pt x="5961" y="10748"/>
                  <a:pt x="5961" y="10774"/>
                </a:cubicBezTo>
                <a:cubicBezTo>
                  <a:pt x="5961" y="10792"/>
                  <a:pt x="5961" y="10810"/>
                  <a:pt x="5960" y="10828"/>
                </a:cubicBezTo>
                <a:lnTo>
                  <a:pt x="5958" y="10828"/>
                </a:lnTo>
                <a:lnTo>
                  <a:pt x="5958" y="10830"/>
                </a:lnTo>
                <a:lnTo>
                  <a:pt x="5918" y="10822"/>
                </a:lnTo>
                <a:cubicBezTo>
                  <a:pt x="5841" y="10820"/>
                  <a:pt x="5766" y="10806"/>
                  <a:pt x="5692" y="10780"/>
                </a:cubicBezTo>
                <a:cubicBezTo>
                  <a:pt x="5679" y="10782"/>
                  <a:pt x="5667" y="10777"/>
                  <a:pt x="5654" y="10773"/>
                </a:cubicBezTo>
                <a:lnTo>
                  <a:pt x="5654" y="10767"/>
                </a:lnTo>
                <a:cubicBezTo>
                  <a:pt x="4806" y="10489"/>
                  <a:pt x="4141" y="9173"/>
                  <a:pt x="4023" y="7519"/>
                </a:cubicBezTo>
                <a:cubicBezTo>
                  <a:pt x="4022" y="7519"/>
                  <a:pt x="4022" y="7519"/>
                  <a:pt x="4021" y="7519"/>
                </a:cubicBezTo>
                <a:lnTo>
                  <a:pt x="4020" y="7487"/>
                </a:lnTo>
                <a:cubicBezTo>
                  <a:pt x="4008" y="7345"/>
                  <a:pt x="4002" y="7201"/>
                  <a:pt x="4003" y="7054"/>
                </a:cubicBezTo>
                <a:cubicBezTo>
                  <a:pt x="3999" y="7027"/>
                  <a:pt x="3999" y="7001"/>
                  <a:pt x="3999" y="6974"/>
                </a:cubicBezTo>
                <a:lnTo>
                  <a:pt x="4001" y="6921"/>
                </a:lnTo>
                <a:lnTo>
                  <a:pt x="4002" y="6921"/>
                </a:lnTo>
                <a:lnTo>
                  <a:pt x="4002" y="6918"/>
                </a:lnTo>
                <a:close/>
                <a:moveTo>
                  <a:pt x="3969" y="6918"/>
                </a:moveTo>
                <a:lnTo>
                  <a:pt x="3969" y="6921"/>
                </a:lnTo>
                <a:lnTo>
                  <a:pt x="3971" y="6921"/>
                </a:lnTo>
                <a:lnTo>
                  <a:pt x="3972" y="6974"/>
                </a:lnTo>
                <a:cubicBezTo>
                  <a:pt x="3972" y="7001"/>
                  <a:pt x="3972" y="7027"/>
                  <a:pt x="3969" y="7054"/>
                </a:cubicBezTo>
                <a:cubicBezTo>
                  <a:pt x="3969" y="7201"/>
                  <a:pt x="3963" y="7345"/>
                  <a:pt x="3951" y="7487"/>
                </a:cubicBezTo>
                <a:lnTo>
                  <a:pt x="3950" y="7519"/>
                </a:lnTo>
                <a:cubicBezTo>
                  <a:pt x="3949" y="7519"/>
                  <a:pt x="3949" y="7519"/>
                  <a:pt x="3949" y="7519"/>
                </a:cubicBezTo>
                <a:cubicBezTo>
                  <a:pt x="3830" y="9173"/>
                  <a:pt x="3166" y="10489"/>
                  <a:pt x="2317" y="10767"/>
                </a:cubicBezTo>
                <a:lnTo>
                  <a:pt x="2317" y="10773"/>
                </a:lnTo>
                <a:cubicBezTo>
                  <a:pt x="2305" y="10777"/>
                  <a:pt x="2292" y="10782"/>
                  <a:pt x="2279" y="10780"/>
                </a:cubicBezTo>
                <a:cubicBezTo>
                  <a:pt x="2205" y="10806"/>
                  <a:pt x="2130" y="10820"/>
                  <a:pt x="2053" y="10822"/>
                </a:cubicBezTo>
                <a:lnTo>
                  <a:pt x="2013" y="10830"/>
                </a:lnTo>
                <a:lnTo>
                  <a:pt x="2013" y="10828"/>
                </a:lnTo>
                <a:lnTo>
                  <a:pt x="2012" y="10828"/>
                </a:lnTo>
                <a:cubicBezTo>
                  <a:pt x="2010" y="10810"/>
                  <a:pt x="2010" y="10792"/>
                  <a:pt x="2010" y="10774"/>
                </a:cubicBezTo>
                <a:cubicBezTo>
                  <a:pt x="2010" y="10748"/>
                  <a:pt x="2010" y="10721"/>
                  <a:pt x="2013" y="10695"/>
                </a:cubicBezTo>
                <a:cubicBezTo>
                  <a:pt x="2013" y="10548"/>
                  <a:pt x="2019" y="10403"/>
                  <a:pt x="2031" y="10261"/>
                </a:cubicBezTo>
                <a:lnTo>
                  <a:pt x="2032" y="10230"/>
                </a:lnTo>
                <a:cubicBezTo>
                  <a:pt x="2033" y="10230"/>
                  <a:pt x="2033" y="10230"/>
                  <a:pt x="2034" y="10230"/>
                </a:cubicBezTo>
                <a:cubicBezTo>
                  <a:pt x="2152" y="8576"/>
                  <a:pt x="2817" y="7260"/>
                  <a:pt x="3665" y="6981"/>
                </a:cubicBezTo>
                <a:lnTo>
                  <a:pt x="3665" y="6976"/>
                </a:lnTo>
                <a:cubicBezTo>
                  <a:pt x="3678" y="6971"/>
                  <a:pt x="3690" y="6967"/>
                  <a:pt x="3703" y="6968"/>
                </a:cubicBezTo>
                <a:cubicBezTo>
                  <a:pt x="3777" y="6942"/>
                  <a:pt x="3852" y="6928"/>
                  <a:pt x="3929" y="6926"/>
                </a:cubicBezTo>
                <a:lnTo>
                  <a:pt x="3969" y="6918"/>
                </a:lnTo>
                <a:close/>
                <a:moveTo>
                  <a:pt x="3" y="6918"/>
                </a:moveTo>
                <a:lnTo>
                  <a:pt x="43" y="6926"/>
                </a:lnTo>
                <a:cubicBezTo>
                  <a:pt x="120" y="6928"/>
                  <a:pt x="195" y="6942"/>
                  <a:pt x="269" y="6968"/>
                </a:cubicBezTo>
                <a:cubicBezTo>
                  <a:pt x="282" y="6967"/>
                  <a:pt x="294" y="6971"/>
                  <a:pt x="307" y="6976"/>
                </a:cubicBezTo>
                <a:lnTo>
                  <a:pt x="307" y="6981"/>
                </a:lnTo>
                <a:cubicBezTo>
                  <a:pt x="1155" y="7260"/>
                  <a:pt x="1820" y="8576"/>
                  <a:pt x="1938" y="10230"/>
                </a:cubicBezTo>
                <a:cubicBezTo>
                  <a:pt x="1939" y="10230"/>
                  <a:pt x="1939" y="10230"/>
                  <a:pt x="1940" y="10230"/>
                </a:cubicBezTo>
                <a:lnTo>
                  <a:pt x="1941" y="10261"/>
                </a:lnTo>
                <a:cubicBezTo>
                  <a:pt x="1953" y="10403"/>
                  <a:pt x="1959" y="10548"/>
                  <a:pt x="1959" y="10695"/>
                </a:cubicBezTo>
                <a:cubicBezTo>
                  <a:pt x="1962" y="10721"/>
                  <a:pt x="1962" y="10748"/>
                  <a:pt x="1962" y="10774"/>
                </a:cubicBezTo>
                <a:cubicBezTo>
                  <a:pt x="1962" y="10792"/>
                  <a:pt x="1962" y="10810"/>
                  <a:pt x="1960" y="10828"/>
                </a:cubicBezTo>
                <a:lnTo>
                  <a:pt x="1959" y="10828"/>
                </a:lnTo>
                <a:lnTo>
                  <a:pt x="1959" y="10830"/>
                </a:lnTo>
                <a:lnTo>
                  <a:pt x="1919" y="10822"/>
                </a:lnTo>
                <a:cubicBezTo>
                  <a:pt x="1842" y="10820"/>
                  <a:pt x="1767" y="10806"/>
                  <a:pt x="1693" y="10780"/>
                </a:cubicBezTo>
                <a:cubicBezTo>
                  <a:pt x="1680" y="10782"/>
                  <a:pt x="1667" y="10777"/>
                  <a:pt x="1655" y="10773"/>
                </a:cubicBezTo>
                <a:lnTo>
                  <a:pt x="1655" y="10767"/>
                </a:lnTo>
                <a:cubicBezTo>
                  <a:pt x="806" y="10489"/>
                  <a:pt x="142" y="9173"/>
                  <a:pt x="23" y="7519"/>
                </a:cubicBezTo>
                <a:cubicBezTo>
                  <a:pt x="23" y="7519"/>
                  <a:pt x="23" y="7519"/>
                  <a:pt x="22" y="7519"/>
                </a:cubicBezTo>
                <a:lnTo>
                  <a:pt x="21" y="7487"/>
                </a:lnTo>
                <a:cubicBezTo>
                  <a:pt x="9" y="7345"/>
                  <a:pt x="3" y="7201"/>
                  <a:pt x="3" y="7054"/>
                </a:cubicBezTo>
                <a:cubicBezTo>
                  <a:pt x="0" y="7027"/>
                  <a:pt x="0" y="7001"/>
                  <a:pt x="0" y="6974"/>
                </a:cubicBezTo>
                <a:lnTo>
                  <a:pt x="1" y="6921"/>
                </a:lnTo>
                <a:lnTo>
                  <a:pt x="3" y="6921"/>
                </a:lnTo>
                <a:lnTo>
                  <a:pt x="3" y="6918"/>
                </a:lnTo>
                <a:close/>
                <a:moveTo>
                  <a:pt x="18346" y="3546"/>
                </a:moveTo>
                <a:cubicBezTo>
                  <a:pt x="18472" y="4826"/>
                  <a:pt x="18980" y="5841"/>
                  <a:pt x="19630" y="6120"/>
                </a:cubicBezTo>
                <a:cubicBezTo>
                  <a:pt x="19504" y="4840"/>
                  <a:pt x="18997" y="3826"/>
                  <a:pt x="18346" y="3546"/>
                </a:cubicBezTo>
                <a:close/>
                <a:moveTo>
                  <a:pt x="17620" y="3546"/>
                </a:moveTo>
                <a:cubicBezTo>
                  <a:pt x="16970" y="3826"/>
                  <a:pt x="16462" y="4840"/>
                  <a:pt x="16336" y="6120"/>
                </a:cubicBezTo>
                <a:cubicBezTo>
                  <a:pt x="16986" y="5841"/>
                  <a:pt x="17494" y="4826"/>
                  <a:pt x="17620" y="3546"/>
                </a:cubicBezTo>
                <a:close/>
                <a:moveTo>
                  <a:pt x="14347" y="3546"/>
                </a:moveTo>
                <a:cubicBezTo>
                  <a:pt x="14473" y="4826"/>
                  <a:pt x="14981" y="5841"/>
                  <a:pt x="15631" y="6120"/>
                </a:cubicBezTo>
                <a:cubicBezTo>
                  <a:pt x="15505" y="4840"/>
                  <a:pt x="14997" y="3826"/>
                  <a:pt x="14347" y="3546"/>
                </a:cubicBezTo>
                <a:close/>
                <a:moveTo>
                  <a:pt x="13621" y="3546"/>
                </a:moveTo>
                <a:cubicBezTo>
                  <a:pt x="12970" y="3826"/>
                  <a:pt x="12463" y="4840"/>
                  <a:pt x="12337" y="6120"/>
                </a:cubicBezTo>
                <a:cubicBezTo>
                  <a:pt x="12987" y="5841"/>
                  <a:pt x="13495" y="4826"/>
                  <a:pt x="13621" y="3546"/>
                </a:cubicBezTo>
                <a:close/>
                <a:moveTo>
                  <a:pt x="10348" y="3546"/>
                </a:moveTo>
                <a:cubicBezTo>
                  <a:pt x="10474" y="4826"/>
                  <a:pt x="10981" y="5841"/>
                  <a:pt x="11632" y="6120"/>
                </a:cubicBezTo>
                <a:cubicBezTo>
                  <a:pt x="11506" y="4840"/>
                  <a:pt x="10998" y="3826"/>
                  <a:pt x="10348" y="3546"/>
                </a:cubicBezTo>
                <a:close/>
                <a:moveTo>
                  <a:pt x="9621" y="3546"/>
                </a:moveTo>
                <a:cubicBezTo>
                  <a:pt x="8971" y="3826"/>
                  <a:pt x="8463" y="4840"/>
                  <a:pt x="8337" y="6120"/>
                </a:cubicBezTo>
                <a:cubicBezTo>
                  <a:pt x="8988" y="5841"/>
                  <a:pt x="9496" y="4826"/>
                  <a:pt x="9621" y="3546"/>
                </a:cubicBezTo>
                <a:close/>
                <a:moveTo>
                  <a:pt x="6348" y="3546"/>
                </a:moveTo>
                <a:cubicBezTo>
                  <a:pt x="6474" y="4826"/>
                  <a:pt x="6982" y="5841"/>
                  <a:pt x="7632" y="6120"/>
                </a:cubicBezTo>
                <a:cubicBezTo>
                  <a:pt x="7507" y="4840"/>
                  <a:pt x="6999" y="3826"/>
                  <a:pt x="6348" y="3546"/>
                </a:cubicBezTo>
                <a:close/>
                <a:moveTo>
                  <a:pt x="5622" y="3546"/>
                </a:moveTo>
                <a:cubicBezTo>
                  <a:pt x="4972" y="3826"/>
                  <a:pt x="4464" y="4840"/>
                  <a:pt x="4338" y="6120"/>
                </a:cubicBezTo>
                <a:cubicBezTo>
                  <a:pt x="4989" y="5841"/>
                  <a:pt x="5496" y="4826"/>
                  <a:pt x="5622" y="3546"/>
                </a:cubicBezTo>
                <a:close/>
                <a:moveTo>
                  <a:pt x="2349" y="3546"/>
                </a:moveTo>
                <a:cubicBezTo>
                  <a:pt x="2475" y="4826"/>
                  <a:pt x="2983" y="5841"/>
                  <a:pt x="3633" y="6120"/>
                </a:cubicBezTo>
                <a:cubicBezTo>
                  <a:pt x="3507" y="4840"/>
                  <a:pt x="2999" y="3826"/>
                  <a:pt x="2349" y="3546"/>
                </a:cubicBezTo>
                <a:close/>
                <a:moveTo>
                  <a:pt x="1623" y="3546"/>
                </a:moveTo>
                <a:cubicBezTo>
                  <a:pt x="973" y="3826"/>
                  <a:pt x="465" y="4840"/>
                  <a:pt x="339" y="6120"/>
                </a:cubicBezTo>
                <a:cubicBezTo>
                  <a:pt x="989" y="5841"/>
                  <a:pt x="1497" y="4826"/>
                  <a:pt x="1623" y="3546"/>
                </a:cubicBezTo>
                <a:close/>
                <a:moveTo>
                  <a:pt x="21600" y="2950"/>
                </a:moveTo>
                <a:lnTo>
                  <a:pt x="21600" y="3557"/>
                </a:lnTo>
                <a:lnTo>
                  <a:pt x="21383" y="3684"/>
                </a:lnTo>
                <a:cubicBezTo>
                  <a:pt x="20848" y="4083"/>
                  <a:pt x="20445" y="5000"/>
                  <a:pt x="20335" y="6120"/>
                </a:cubicBezTo>
                <a:cubicBezTo>
                  <a:pt x="20904" y="5876"/>
                  <a:pt x="21364" y="5068"/>
                  <a:pt x="21555" y="4013"/>
                </a:cubicBezTo>
                <a:lnTo>
                  <a:pt x="21600" y="3686"/>
                </a:lnTo>
                <a:lnTo>
                  <a:pt x="21600" y="5129"/>
                </a:lnTo>
                <a:lnTo>
                  <a:pt x="21590" y="5162"/>
                </a:lnTo>
                <a:cubicBezTo>
                  <a:pt x="21292" y="5982"/>
                  <a:pt x="20834" y="6566"/>
                  <a:pt x="20304" y="6741"/>
                </a:cubicBezTo>
                <a:lnTo>
                  <a:pt x="20303" y="6747"/>
                </a:lnTo>
                <a:cubicBezTo>
                  <a:pt x="20291" y="6751"/>
                  <a:pt x="20278" y="6756"/>
                  <a:pt x="20265" y="6754"/>
                </a:cubicBezTo>
                <a:cubicBezTo>
                  <a:pt x="20191" y="6780"/>
                  <a:pt x="20116" y="6794"/>
                  <a:pt x="20040" y="6797"/>
                </a:cubicBezTo>
                <a:lnTo>
                  <a:pt x="19999" y="6804"/>
                </a:lnTo>
                <a:lnTo>
                  <a:pt x="19999" y="6802"/>
                </a:lnTo>
                <a:lnTo>
                  <a:pt x="19998" y="6802"/>
                </a:lnTo>
                <a:cubicBezTo>
                  <a:pt x="19997" y="6784"/>
                  <a:pt x="19996" y="6766"/>
                  <a:pt x="19996" y="6748"/>
                </a:cubicBezTo>
                <a:cubicBezTo>
                  <a:pt x="19996" y="6721"/>
                  <a:pt x="19997" y="6695"/>
                  <a:pt x="20000" y="6668"/>
                </a:cubicBezTo>
                <a:cubicBezTo>
                  <a:pt x="20000" y="6520"/>
                  <a:pt x="20005" y="6374"/>
                  <a:pt x="20017" y="6231"/>
                </a:cubicBezTo>
                <a:lnTo>
                  <a:pt x="20019" y="6200"/>
                </a:lnTo>
                <a:cubicBezTo>
                  <a:pt x="20019" y="6200"/>
                  <a:pt x="20019" y="6200"/>
                  <a:pt x="20020" y="6199"/>
                </a:cubicBezTo>
                <a:cubicBezTo>
                  <a:pt x="20124" y="4741"/>
                  <a:pt x="20645" y="3543"/>
                  <a:pt x="21342" y="3078"/>
                </a:cubicBezTo>
                <a:lnTo>
                  <a:pt x="21600" y="2950"/>
                </a:lnTo>
                <a:close/>
                <a:moveTo>
                  <a:pt x="18010" y="2862"/>
                </a:moveTo>
                <a:lnTo>
                  <a:pt x="18050" y="2870"/>
                </a:lnTo>
                <a:cubicBezTo>
                  <a:pt x="18127" y="2872"/>
                  <a:pt x="18202" y="2886"/>
                  <a:pt x="18276" y="2912"/>
                </a:cubicBezTo>
                <a:cubicBezTo>
                  <a:pt x="18289" y="2910"/>
                  <a:pt x="18302" y="2915"/>
                  <a:pt x="18314" y="2920"/>
                </a:cubicBezTo>
                <a:lnTo>
                  <a:pt x="18315" y="2925"/>
                </a:lnTo>
                <a:cubicBezTo>
                  <a:pt x="19163" y="3206"/>
                  <a:pt x="19827" y="4532"/>
                  <a:pt x="19946" y="6199"/>
                </a:cubicBezTo>
                <a:cubicBezTo>
                  <a:pt x="19946" y="6200"/>
                  <a:pt x="19947" y="6200"/>
                  <a:pt x="19947" y="6200"/>
                </a:cubicBezTo>
                <a:lnTo>
                  <a:pt x="19948" y="6231"/>
                </a:lnTo>
                <a:cubicBezTo>
                  <a:pt x="19960" y="6374"/>
                  <a:pt x="19966" y="6520"/>
                  <a:pt x="19966" y="6668"/>
                </a:cubicBezTo>
                <a:cubicBezTo>
                  <a:pt x="19969" y="6695"/>
                  <a:pt x="19969" y="6721"/>
                  <a:pt x="19969" y="6748"/>
                </a:cubicBezTo>
                <a:cubicBezTo>
                  <a:pt x="19969" y="6766"/>
                  <a:pt x="19969" y="6784"/>
                  <a:pt x="19968" y="6802"/>
                </a:cubicBezTo>
                <a:lnTo>
                  <a:pt x="19967" y="6802"/>
                </a:lnTo>
                <a:lnTo>
                  <a:pt x="19967" y="6804"/>
                </a:lnTo>
                <a:lnTo>
                  <a:pt x="19926" y="6797"/>
                </a:lnTo>
                <a:cubicBezTo>
                  <a:pt x="19850" y="6794"/>
                  <a:pt x="19774" y="6780"/>
                  <a:pt x="19701" y="6754"/>
                </a:cubicBezTo>
                <a:cubicBezTo>
                  <a:pt x="19687" y="6756"/>
                  <a:pt x="19675" y="6751"/>
                  <a:pt x="19662" y="6747"/>
                </a:cubicBezTo>
                <a:lnTo>
                  <a:pt x="19662" y="6741"/>
                </a:lnTo>
                <a:cubicBezTo>
                  <a:pt x="18814" y="6461"/>
                  <a:pt x="18150" y="5134"/>
                  <a:pt x="18031" y="3467"/>
                </a:cubicBezTo>
                <a:cubicBezTo>
                  <a:pt x="18030" y="3467"/>
                  <a:pt x="18030" y="3467"/>
                  <a:pt x="18030" y="3467"/>
                </a:cubicBezTo>
                <a:lnTo>
                  <a:pt x="18028" y="3435"/>
                </a:lnTo>
                <a:cubicBezTo>
                  <a:pt x="18016" y="3292"/>
                  <a:pt x="18011" y="3146"/>
                  <a:pt x="18011" y="2998"/>
                </a:cubicBezTo>
                <a:cubicBezTo>
                  <a:pt x="18008" y="2972"/>
                  <a:pt x="18007" y="2945"/>
                  <a:pt x="18007" y="2918"/>
                </a:cubicBezTo>
                <a:lnTo>
                  <a:pt x="18009" y="2864"/>
                </a:lnTo>
                <a:lnTo>
                  <a:pt x="18010" y="2864"/>
                </a:lnTo>
                <a:lnTo>
                  <a:pt x="18010" y="2862"/>
                </a:lnTo>
                <a:close/>
                <a:moveTo>
                  <a:pt x="17956" y="2862"/>
                </a:moveTo>
                <a:lnTo>
                  <a:pt x="17956" y="2864"/>
                </a:lnTo>
                <a:lnTo>
                  <a:pt x="17958" y="2864"/>
                </a:lnTo>
                <a:lnTo>
                  <a:pt x="17959" y="2918"/>
                </a:lnTo>
                <a:cubicBezTo>
                  <a:pt x="17959" y="2945"/>
                  <a:pt x="17959" y="2972"/>
                  <a:pt x="17956" y="2998"/>
                </a:cubicBezTo>
                <a:cubicBezTo>
                  <a:pt x="17956" y="3146"/>
                  <a:pt x="17950" y="3292"/>
                  <a:pt x="17938" y="3435"/>
                </a:cubicBezTo>
                <a:lnTo>
                  <a:pt x="17937" y="3467"/>
                </a:lnTo>
                <a:cubicBezTo>
                  <a:pt x="17936" y="3467"/>
                  <a:pt x="17936" y="3467"/>
                  <a:pt x="17936" y="3467"/>
                </a:cubicBezTo>
                <a:cubicBezTo>
                  <a:pt x="17817" y="5134"/>
                  <a:pt x="17153" y="6461"/>
                  <a:pt x="16304" y="6741"/>
                </a:cubicBezTo>
                <a:lnTo>
                  <a:pt x="16304" y="6747"/>
                </a:lnTo>
                <a:cubicBezTo>
                  <a:pt x="16292" y="6751"/>
                  <a:pt x="16279" y="6756"/>
                  <a:pt x="16266" y="6754"/>
                </a:cubicBezTo>
                <a:cubicBezTo>
                  <a:pt x="16192" y="6780"/>
                  <a:pt x="16117" y="6794"/>
                  <a:pt x="16040" y="6797"/>
                </a:cubicBezTo>
                <a:lnTo>
                  <a:pt x="16000" y="6804"/>
                </a:lnTo>
                <a:lnTo>
                  <a:pt x="16000" y="6802"/>
                </a:lnTo>
                <a:lnTo>
                  <a:pt x="15999" y="6802"/>
                </a:lnTo>
                <a:cubicBezTo>
                  <a:pt x="15997" y="6784"/>
                  <a:pt x="15997" y="6766"/>
                  <a:pt x="15997" y="6748"/>
                </a:cubicBezTo>
                <a:cubicBezTo>
                  <a:pt x="15997" y="6721"/>
                  <a:pt x="15997" y="6695"/>
                  <a:pt x="16000" y="6668"/>
                </a:cubicBezTo>
                <a:cubicBezTo>
                  <a:pt x="16000" y="6520"/>
                  <a:pt x="16006" y="6374"/>
                  <a:pt x="16018" y="6231"/>
                </a:cubicBezTo>
                <a:lnTo>
                  <a:pt x="16019" y="6200"/>
                </a:lnTo>
                <a:cubicBezTo>
                  <a:pt x="16020" y="6200"/>
                  <a:pt x="16020" y="6200"/>
                  <a:pt x="16021" y="6199"/>
                </a:cubicBezTo>
                <a:cubicBezTo>
                  <a:pt x="16139" y="4532"/>
                  <a:pt x="16804" y="3206"/>
                  <a:pt x="17652" y="2925"/>
                </a:cubicBezTo>
                <a:lnTo>
                  <a:pt x="17652" y="2920"/>
                </a:lnTo>
                <a:cubicBezTo>
                  <a:pt x="17664" y="2915"/>
                  <a:pt x="17677" y="2910"/>
                  <a:pt x="17690" y="2912"/>
                </a:cubicBezTo>
                <a:cubicBezTo>
                  <a:pt x="17764" y="2886"/>
                  <a:pt x="17839" y="2872"/>
                  <a:pt x="17916" y="2870"/>
                </a:cubicBezTo>
                <a:lnTo>
                  <a:pt x="17956" y="2862"/>
                </a:lnTo>
                <a:close/>
                <a:moveTo>
                  <a:pt x="14011" y="2862"/>
                </a:moveTo>
                <a:lnTo>
                  <a:pt x="14051" y="2870"/>
                </a:lnTo>
                <a:cubicBezTo>
                  <a:pt x="14128" y="2872"/>
                  <a:pt x="14203" y="2886"/>
                  <a:pt x="14277" y="2912"/>
                </a:cubicBezTo>
                <a:cubicBezTo>
                  <a:pt x="14290" y="2910"/>
                  <a:pt x="14303" y="2915"/>
                  <a:pt x="14315" y="2920"/>
                </a:cubicBezTo>
                <a:lnTo>
                  <a:pt x="14315" y="2925"/>
                </a:lnTo>
                <a:cubicBezTo>
                  <a:pt x="15163" y="3206"/>
                  <a:pt x="15828" y="4532"/>
                  <a:pt x="15947" y="6199"/>
                </a:cubicBezTo>
                <a:cubicBezTo>
                  <a:pt x="15947" y="6200"/>
                  <a:pt x="15947" y="6200"/>
                  <a:pt x="15948" y="6200"/>
                </a:cubicBezTo>
                <a:lnTo>
                  <a:pt x="15949" y="6231"/>
                </a:lnTo>
                <a:cubicBezTo>
                  <a:pt x="15961" y="6374"/>
                  <a:pt x="15967" y="6520"/>
                  <a:pt x="15967" y="6668"/>
                </a:cubicBezTo>
                <a:cubicBezTo>
                  <a:pt x="15970" y="6695"/>
                  <a:pt x="15970" y="6721"/>
                  <a:pt x="15970" y="6748"/>
                </a:cubicBezTo>
                <a:cubicBezTo>
                  <a:pt x="15970" y="6766"/>
                  <a:pt x="15970" y="6784"/>
                  <a:pt x="15968" y="6802"/>
                </a:cubicBezTo>
                <a:lnTo>
                  <a:pt x="15967" y="6802"/>
                </a:lnTo>
                <a:lnTo>
                  <a:pt x="15967" y="6804"/>
                </a:lnTo>
                <a:lnTo>
                  <a:pt x="15927" y="6797"/>
                </a:lnTo>
                <a:cubicBezTo>
                  <a:pt x="15850" y="6794"/>
                  <a:pt x="15775" y="6780"/>
                  <a:pt x="15701" y="6754"/>
                </a:cubicBezTo>
                <a:cubicBezTo>
                  <a:pt x="15688" y="6756"/>
                  <a:pt x="15675" y="6751"/>
                  <a:pt x="15663" y="6747"/>
                </a:cubicBezTo>
                <a:lnTo>
                  <a:pt x="15663" y="6741"/>
                </a:lnTo>
                <a:cubicBezTo>
                  <a:pt x="14815" y="6461"/>
                  <a:pt x="14150" y="5134"/>
                  <a:pt x="14031" y="3467"/>
                </a:cubicBezTo>
                <a:cubicBezTo>
                  <a:pt x="14031" y="3467"/>
                  <a:pt x="14031" y="3467"/>
                  <a:pt x="14030" y="3467"/>
                </a:cubicBezTo>
                <a:lnTo>
                  <a:pt x="14029" y="3435"/>
                </a:lnTo>
                <a:cubicBezTo>
                  <a:pt x="14017" y="3292"/>
                  <a:pt x="14011" y="3146"/>
                  <a:pt x="14011" y="2998"/>
                </a:cubicBezTo>
                <a:cubicBezTo>
                  <a:pt x="14008" y="2972"/>
                  <a:pt x="14008" y="2945"/>
                  <a:pt x="14008" y="2918"/>
                </a:cubicBezTo>
                <a:lnTo>
                  <a:pt x="14010" y="2864"/>
                </a:lnTo>
                <a:lnTo>
                  <a:pt x="14011" y="2864"/>
                </a:lnTo>
                <a:lnTo>
                  <a:pt x="14011" y="2862"/>
                </a:lnTo>
                <a:close/>
                <a:moveTo>
                  <a:pt x="13957" y="2862"/>
                </a:moveTo>
                <a:lnTo>
                  <a:pt x="13957" y="2864"/>
                </a:lnTo>
                <a:lnTo>
                  <a:pt x="13958" y="2864"/>
                </a:lnTo>
                <a:lnTo>
                  <a:pt x="13960" y="2918"/>
                </a:lnTo>
                <a:cubicBezTo>
                  <a:pt x="13960" y="2945"/>
                  <a:pt x="13959" y="2972"/>
                  <a:pt x="13956" y="2998"/>
                </a:cubicBezTo>
                <a:cubicBezTo>
                  <a:pt x="13956" y="3146"/>
                  <a:pt x="13951" y="3292"/>
                  <a:pt x="13939" y="3435"/>
                </a:cubicBezTo>
                <a:lnTo>
                  <a:pt x="13937" y="3467"/>
                </a:lnTo>
                <a:cubicBezTo>
                  <a:pt x="13937" y="3467"/>
                  <a:pt x="13937" y="3467"/>
                  <a:pt x="13936" y="3467"/>
                </a:cubicBezTo>
                <a:cubicBezTo>
                  <a:pt x="13817" y="5134"/>
                  <a:pt x="13153" y="6461"/>
                  <a:pt x="12305" y="6741"/>
                </a:cubicBezTo>
                <a:lnTo>
                  <a:pt x="12305" y="6747"/>
                </a:lnTo>
                <a:cubicBezTo>
                  <a:pt x="12292" y="6751"/>
                  <a:pt x="12280" y="6756"/>
                  <a:pt x="12267" y="6754"/>
                </a:cubicBezTo>
                <a:cubicBezTo>
                  <a:pt x="12193" y="6780"/>
                  <a:pt x="12117" y="6794"/>
                  <a:pt x="12041" y="6797"/>
                </a:cubicBezTo>
                <a:lnTo>
                  <a:pt x="12001" y="6804"/>
                </a:lnTo>
                <a:lnTo>
                  <a:pt x="12000" y="6802"/>
                </a:lnTo>
                <a:lnTo>
                  <a:pt x="11999" y="6802"/>
                </a:lnTo>
                <a:cubicBezTo>
                  <a:pt x="11998" y="6784"/>
                  <a:pt x="11998" y="6766"/>
                  <a:pt x="11998" y="6748"/>
                </a:cubicBezTo>
                <a:cubicBezTo>
                  <a:pt x="11998" y="6721"/>
                  <a:pt x="11998" y="6695"/>
                  <a:pt x="12001" y="6668"/>
                </a:cubicBezTo>
                <a:cubicBezTo>
                  <a:pt x="12001" y="6520"/>
                  <a:pt x="12007" y="6374"/>
                  <a:pt x="12019" y="6231"/>
                </a:cubicBezTo>
                <a:lnTo>
                  <a:pt x="12020" y="6200"/>
                </a:lnTo>
                <a:cubicBezTo>
                  <a:pt x="12020" y="6200"/>
                  <a:pt x="12021" y="6200"/>
                  <a:pt x="12021" y="6199"/>
                </a:cubicBezTo>
                <a:cubicBezTo>
                  <a:pt x="12140" y="4532"/>
                  <a:pt x="12804" y="3206"/>
                  <a:pt x="13652" y="2925"/>
                </a:cubicBezTo>
                <a:lnTo>
                  <a:pt x="13653" y="2920"/>
                </a:lnTo>
                <a:cubicBezTo>
                  <a:pt x="13665" y="2915"/>
                  <a:pt x="13678" y="2910"/>
                  <a:pt x="13691" y="2912"/>
                </a:cubicBezTo>
                <a:cubicBezTo>
                  <a:pt x="13765" y="2886"/>
                  <a:pt x="13840" y="2872"/>
                  <a:pt x="13917" y="2870"/>
                </a:cubicBezTo>
                <a:lnTo>
                  <a:pt x="13957" y="2862"/>
                </a:lnTo>
                <a:close/>
                <a:moveTo>
                  <a:pt x="10011" y="2862"/>
                </a:moveTo>
                <a:lnTo>
                  <a:pt x="10052" y="2870"/>
                </a:lnTo>
                <a:cubicBezTo>
                  <a:pt x="10128" y="2872"/>
                  <a:pt x="10204" y="2886"/>
                  <a:pt x="10277" y="2912"/>
                </a:cubicBezTo>
                <a:cubicBezTo>
                  <a:pt x="10291" y="2910"/>
                  <a:pt x="10303" y="2915"/>
                  <a:pt x="10316" y="2920"/>
                </a:cubicBezTo>
                <a:lnTo>
                  <a:pt x="10316" y="2925"/>
                </a:lnTo>
                <a:cubicBezTo>
                  <a:pt x="11164" y="3206"/>
                  <a:pt x="11828" y="4532"/>
                  <a:pt x="11947" y="6199"/>
                </a:cubicBezTo>
                <a:cubicBezTo>
                  <a:pt x="11948" y="6200"/>
                  <a:pt x="11948" y="6200"/>
                  <a:pt x="11948" y="6200"/>
                </a:cubicBezTo>
                <a:lnTo>
                  <a:pt x="11950" y="6231"/>
                </a:lnTo>
                <a:cubicBezTo>
                  <a:pt x="11962" y="6374"/>
                  <a:pt x="11967" y="6520"/>
                  <a:pt x="11967" y="6668"/>
                </a:cubicBezTo>
                <a:cubicBezTo>
                  <a:pt x="11970" y="6695"/>
                  <a:pt x="11971" y="6721"/>
                  <a:pt x="11971" y="6748"/>
                </a:cubicBezTo>
                <a:cubicBezTo>
                  <a:pt x="11971" y="6766"/>
                  <a:pt x="11971" y="6784"/>
                  <a:pt x="11969" y="6802"/>
                </a:cubicBezTo>
                <a:lnTo>
                  <a:pt x="11968" y="6802"/>
                </a:lnTo>
                <a:lnTo>
                  <a:pt x="11968" y="6804"/>
                </a:lnTo>
                <a:lnTo>
                  <a:pt x="11927" y="6797"/>
                </a:lnTo>
                <a:cubicBezTo>
                  <a:pt x="11851" y="6794"/>
                  <a:pt x="11776" y="6780"/>
                  <a:pt x="11702" y="6754"/>
                </a:cubicBezTo>
                <a:cubicBezTo>
                  <a:pt x="11689" y="6756"/>
                  <a:pt x="11676" y="6751"/>
                  <a:pt x="11664" y="6747"/>
                </a:cubicBezTo>
                <a:lnTo>
                  <a:pt x="11663" y="6741"/>
                </a:lnTo>
                <a:cubicBezTo>
                  <a:pt x="10815" y="6461"/>
                  <a:pt x="10151" y="5134"/>
                  <a:pt x="10032" y="3467"/>
                </a:cubicBezTo>
                <a:cubicBezTo>
                  <a:pt x="10032" y="3467"/>
                  <a:pt x="10031" y="3467"/>
                  <a:pt x="10031" y="3467"/>
                </a:cubicBezTo>
                <a:lnTo>
                  <a:pt x="10030" y="3435"/>
                </a:lnTo>
                <a:cubicBezTo>
                  <a:pt x="10018" y="3292"/>
                  <a:pt x="10012" y="3146"/>
                  <a:pt x="10012" y="2998"/>
                </a:cubicBezTo>
                <a:cubicBezTo>
                  <a:pt x="10009" y="2972"/>
                  <a:pt x="10009" y="2945"/>
                  <a:pt x="10009" y="2918"/>
                </a:cubicBezTo>
                <a:lnTo>
                  <a:pt x="10010" y="2864"/>
                </a:lnTo>
                <a:lnTo>
                  <a:pt x="10011" y="2864"/>
                </a:lnTo>
                <a:lnTo>
                  <a:pt x="10011" y="2862"/>
                </a:lnTo>
                <a:close/>
                <a:moveTo>
                  <a:pt x="9958" y="2862"/>
                </a:moveTo>
                <a:lnTo>
                  <a:pt x="9958" y="2864"/>
                </a:lnTo>
                <a:lnTo>
                  <a:pt x="9959" y="2864"/>
                </a:lnTo>
                <a:lnTo>
                  <a:pt x="9960" y="2918"/>
                </a:lnTo>
                <a:cubicBezTo>
                  <a:pt x="9960" y="2945"/>
                  <a:pt x="9960" y="2972"/>
                  <a:pt x="9957" y="2998"/>
                </a:cubicBezTo>
                <a:cubicBezTo>
                  <a:pt x="9957" y="3146"/>
                  <a:pt x="9951" y="3292"/>
                  <a:pt x="9939" y="3435"/>
                </a:cubicBezTo>
                <a:lnTo>
                  <a:pt x="9938" y="3467"/>
                </a:lnTo>
                <a:cubicBezTo>
                  <a:pt x="9938" y="3467"/>
                  <a:pt x="9937" y="3467"/>
                  <a:pt x="9937" y="3467"/>
                </a:cubicBezTo>
                <a:cubicBezTo>
                  <a:pt x="9818" y="5134"/>
                  <a:pt x="9154" y="6461"/>
                  <a:pt x="8306" y="6741"/>
                </a:cubicBezTo>
                <a:lnTo>
                  <a:pt x="8306" y="6747"/>
                </a:lnTo>
                <a:cubicBezTo>
                  <a:pt x="8293" y="6751"/>
                  <a:pt x="8280" y="6756"/>
                  <a:pt x="8267" y="6754"/>
                </a:cubicBezTo>
                <a:cubicBezTo>
                  <a:pt x="8194" y="6780"/>
                  <a:pt x="8118" y="6794"/>
                  <a:pt x="8042" y="6797"/>
                </a:cubicBezTo>
                <a:lnTo>
                  <a:pt x="8001" y="6804"/>
                </a:lnTo>
                <a:lnTo>
                  <a:pt x="8001" y="6802"/>
                </a:lnTo>
                <a:lnTo>
                  <a:pt x="8000" y="6802"/>
                </a:lnTo>
                <a:cubicBezTo>
                  <a:pt x="7999" y="6784"/>
                  <a:pt x="7999" y="6766"/>
                  <a:pt x="7999" y="6748"/>
                </a:cubicBezTo>
                <a:cubicBezTo>
                  <a:pt x="7999" y="6721"/>
                  <a:pt x="7999" y="6695"/>
                  <a:pt x="8002" y="6668"/>
                </a:cubicBezTo>
                <a:cubicBezTo>
                  <a:pt x="8002" y="6520"/>
                  <a:pt x="8008" y="6374"/>
                  <a:pt x="8019" y="6231"/>
                </a:cubicBezTo>
                <a:lnTo>
                  <a:pt x="8021" y="6200"/>
                </a:lnTo>
                <a:cubicBezTo>
                  <a:pt x="8021" y="6200"/>
                  <a:pt x="8022" y="6200"/>
                  <a:pt x="8022" y="6199"/>
                </a:cubicBezTo>
                <a:cubicBezTo>
                  <a:pt x="8141" y="4532"/>
                  <a:pt x="8805" y="3206"/>
                  <a:pt x="9653" y="2925"/>
                </a:cubicBezTo>
                <a:lnTo>
                  <a:pt x="9653" y="2920"/>
                </a:lnTo>
                <a:cubicBezTo>
                  <a:pt x="9666" y="2915"/>
                  <a:pt x="9679" y="2910"/>
                  <a:pt x="9692" y="2912"/>
                </a:cubicBezTo>
                <a:cubicBezTo>
                  <a:pt x="9765" y="2886"/>
                  <a:pt x="9841" y="2872"/>
                  <a:pt x="9917" y="2870"/>
                </a:cubicBezTo>
                <a:lnTo>
                  <a:pt x="9958" y="2862"/>
                </a:lnTo>
                <a:close/>
                <a:moveTo>
                  <a:pt x="6012" y="2862"/>
                </a:moveTo>
                <a:lnTo>
                  <a:pt x="6053" y="2870"/>
                </a:lnTo>
                <a:cubicBezTo>
                  <a:pt x="6129" y="2872"/>
                  <a:pt x="6204" y="2886"/>
                  <a:pt x="6278" y="2912"/>
                </a:cubicBezTo>
                <a:cubicBezTo>
                  <a:pt x="6291" y="2910"/>
                  <a:pt x="6304" y="2915"/>
                  <a:pt x="6316" y="2920"/>
                </a:cubicBezTo>
                <a:lnTo>
                  <a:pt x="6317" y="2925"/>
                </a:lnTo>
                <a:cubicBezTo>
                  <a:pt x="7165" y="3206"/>
                  <a:pt x="7829" y="4532"/>
                  <a:pt x="7948" y="6199"/>
                </a:cubicBezTo>
                <a:cubicBezTo>
                  <a:pt x="7948" y="6200"/>
                  <a:pt x="7949" y="6200"/>
                  <a:pt x="7949" y="6200"/>
                </a:cubicBezTo>
                <a:lnTo>
                  <a:pt x="7950" y="6231"/>
                </a:lnTo>
                <a:cubicBezTo>
                  <a:pt x="7962" y="6374"/>
                  <a:pt x="7968" y="6520"/>
                  <a:pt x="7968" y="6668"/>
                </a:cubicBezTo>
                <a:cubicBezTo>
                  <a:pt x="7971" y="6695"/>
                  <a:pt x="7971" y="6721"/>
                  <a:pt x="7971" y="6748"/>
                </a:cubicBezTo>
                <a:cubicBezTo>
                  <a:pt x="7971" y="6766"/>
                  <a:pt x="7971" y="6784"/>
                  <a:pt x="7970" y="6802"/>
                </a:cubicBezTo>
                <a:lnTo>
                  <a:pt x="7969" y="6802"/>
                </a:lnTo>
                <a:lnTo>
                  <a:pt x="7969" y="6804"/>
                </a:lnTo>
                <a:lnTo>
                  <a:pt x="7928" y="6797"/>
                </a:lnTo>
                <a:cubicBezTo>
                  <a:pt x="7852" y="6794"/>
                  <a:pt x="7776" y="6780"/>
                  <a:pt x="7703" y="6754"/>
                </a:cubicBezTo>
                <a:cubicBezTo>
                  <a:pt x="7689" y="6756"/>
                  <a:pt x="7677" y="6751"/>
                  <a:pt x="7664" y="6747"/>
                </a:cubicBezTo>
                <a:lnTo>
                  <a:pt x="7664" y="6741"/>
                </a:lnTo>
                <a:cubicBezTo>
                  <a:pt x="6816" y="6461"/>
                  <a:pt x="6152" y="5134"/>
                  <a:pt x="6033" y="3467"/>
                </a:cubicBezTo>
                <a:cubicBezTo>
                  <a:pt x="6032" y="3467"/>
                  <a:pt x="6032" y="3467"/>
                  <a:pt x="6032" y="3467"/>
                </a:cubicBezTo>
                <a:lnTo>
                  <a:pt x="6030" y="3435"/>
                </a:lnTo>
                <a:cubicBezTo>
                  <a:pt x="6018" y="3292"/>
                  <a:pt x="6013" y="3146"/>
                  <a:pt x="6013" y="2998"/>
                </a:cubicBezTo>
                <a:cubicBezTo>
                  <a:pt x="6010" y="2972"/>
                  <a:pt x="6010" y="2945"/>
                  <a:pt x="6010" y="2918"/>
                </a:cubicBezTo>
                <a:lnTo>
                  <a:pt x="6011" y="2864"/>
                </a:lnTo>
                <a:lnTo>
                  <a:pt x="6012" y="2864"/>
                </a:lnTo>
                <a:lnTo>
                  <a:pt x="6012" y="2862"/>
                </a:lnTo>
                <a:close/>
                <a:moveTo>
                  <a:pt x="5958" y="2862"/>
                </a:moveTo>
                <a:lnTo>
                  <a:pt x="5958" y="2864"/>
                </a:lnTo>
                <a:lnTo>
                  <a:pt x="5960" y="2864"/>
                </a:lnTo>
                <a:lnTo>
                  <a:pt x="5961" y="2918"/>
                </a:lnTo>
                <a:cubicBezTo>
                  <a:pt x="5961" y="2945"/>
                  <a:pt x="5961" y="2972"/>
                  <a:pt x="5958" y="2998"/>
                </a:cubicBezTo>
                <a:cubicBezTo>
                  <a:pt x="5958" y="3146"/>
                  <a:pt x="5952" y="3292"/>
                  <a:pt x="5940" y="3435"/>
                </a:cubicBezTo>
                <a:lnTo>
                  <a:pt x="5939" y="3467"/>
                </a:lnTo>
                <a:cubicBezTo>
                  <a:pt x="5938" y="3467"/>
                  <a:pt x="5938" y="3467"/>
                  <a:pt x="5938" y="3467"/>
                </a:cubicBezTo>
                <a:cubicBezTo>
                  <a:pt x="5819" y="5134"/>
                  <a:pt x="5155" y="6461"/>
                  <a:pt x="4307" y="6741"/>
                </a:cubicBezTo>
                <a:lnTo>
                  <a:pt x="4306" y="6747"/>
                </a:lnTo>
                <a:cubicBezTo>
                  <a:pt x="4294" y="6751"/>
                  <a:pt x="4281" y="6756"/>
                  <a:pt x="4268" y="6754"/>
                </a:cubicBezTo>
                <a:cubicBezTo>
                  <a:pt x="4194" y="6780"/>
                  <a:pt x="4119" y="6794"/>
                  <a:pt x="4042" y="6797"/>
                </a:cubicBezTo>
                <a:lnTo>
                  <a:pt x="4002" y="6804"/>
                </a:lnTo>
                <a:lnTo>
                  <a:pt x="4002" y="6802"/>
                </a:lnTo>
                <a:lnTo>
                  <a:pt x="4001" y="6802"/>
                </a:lnTo>
                <a:cubicBezTo>
                  <a:pt x="3999" y="6784"/>
                  <a:pt x="3999" y="6766"/>
                  <a:pt x="3999" y="6748"/>
                </a:cubicBezTo>
                <a:cubicBezTo>
                  <a:pt x="3999" y="6721"/>
                  <a:pt x="3999" y="6695"/>
                  <a:pt x="4003" y="6668"/>
                </a:cubicBezTo>
                <a:cubicBezTo>
                  <a:pt x="4002" y="6520"/>
                  <a:pt x="4008" y="6374"/>
                  <a:pt x="4020" y="6231"/>
                </a:cubicBezTo>
                <a:lnTo>
                  <a:pt x="4021" y="6200"/>
                </a:lnTo>
                <a:cubicBezTo>
                  <a:pt x="4022" y="6200"/>
                  <a:pt x="4022" y="6200"/>
                  <a:pt x="4023" y="6199"/>
                </a:cubicBezTo>
                <a:cubicBezTo>
                  <a:pt x="4141" y="4532"/>
                  <a:pt x="4806" y="3206"/>
                  <a:pt x="5654" y="2925"/>
                </a:cubicBezTo>
                <a:lnTo>
                  <a:pt x="5654" y="2920"/>
                </a:lnTo>
                <a:cubicBezTo>
                  <a:pt x="5667" y="2915"/>
                  <a:pt x="5679" y="2910"/>
                  <a:pt x="5692" y="2912"/>
                </a:cubicBezTo>
                <a:cubicBezTo>
                  <a:pt x="5766" y="2886"/>
                  <a:pt x="5841" y="2872"/>
                  <a:pt x="5918" y="2870"/>
                </a:cubicBezTo>
                <a:lnTo>
                  <a:pt x="5958" y="2862"/>
                </a:lnTo>
                <a:close/>
                <a:moveTo>
                  <a:pt x="2013" y="2862"/>
                </a:moveTo>
                <a:lnTo>
                  <a:pt x="2053" y="2870"/>
                </a:lnTo>
                <a:cubicBezTo>
                  <a:pt x="2130" y="2872"/>
                  <a:pt x="2205" y="2886"/>
                  <a:pt x="2279" y="2912"/>
                </a:cubicBezTo>
                <a:cubicBezTo>
                  <a:pt x="2292" y="2910"/>
                  <a:pt x="2305" y="2915"/>
                  <a:pt x="2317" y="2920"/>
                </a:cubicBezTo>
                <a:lnTo>
                  <a:pt x="2317" y="2925"/>
                </a:lnTo>
                <a:cubicBezTo>
                  <a:pt x="3166" y="3206"/>
                  <a:pt x="3830" y="4532"/>
                  <a:pt x="3949" y="6199"/>
                </a:cubicBezTo>
                <a:cubicBezTo>
                  <a:pt x="3949" y="6200"/>
                  <a:pt x="3949" y="6200"/>
                  <a:pt x="3950" y="6200"/>
                </a:cubicBezTo>
                <a:lnTo>
                  <a:pt x="3951" y="6231"/>
                </a:lnTo>
                <a:cubicBezTo>
                  <a:pt x="3963" y="6374"/>
                  <a:pt x="3969" y="6520"/>
                  <a:pt x="3969" y="6668"/>
                </a:cubicBezTo>
                <a:cubicBezTo>
                  <a:pt x="3972" y="6695"/>
                  <a:pt x="3972" y="6721"/>
                  <a:pt x="3972" y="6748"/>
                </a:cubicBezTo>
                <a:cubicBezTo>
                  <a:pt x="3972" y="6766"/>
                  <a:pt x="3972" y="6784"/>
                  <a:pt x="3971" y="6802"/>
                </a:cubicBezTo>
                <a:lnTo>
                  <a:pt x="3969" y="6802"/>
                </a:lnTo>
                <a:lnTo>
                  <a:pt x="3969" y="6804"/>
                </a:lnTo>
                <a:lnTo>
                  <a:pt x="3929" y="6797"/>
                </a:lnTo>
                <a:cubicBezTo>
                  <a:pt x="3852" y="6794"/>
                  <a:pt x="3777" y="6780"/>
                  <a:pt x="3703" y="6754"/>
                </a:cubicBezTo>
                <a:cubicBezTo>
                  <a:pt x="3690" y="6756"/>
                  <a:pt x="3678" y="6751"/>
                  <a:pt x="3665" y="6747"/>
                </a:cubicBezTo>
                <a:lnTo>
                  <a:pt x="3665" y="6741"/>
                </a:lnTo>
                <a:cubicBezTo>
                  <a:pt x="2817" y="6461"/>
                  <a:pt x="2152" y="5134"/>
                  <a:pt x="2034" y="3467"/>
                </a:cubicBezTo>
                <a:cubicBezTo>
                  <a:pt x="2033" y="3467"/>
                  <a:pt x="2033" y="3467"/>
                  <a:pt x="2032" y="3467"/>
                </a:cubicBezTo>
                <a:lnTo>
                  <a:pt x="2031" y="3435"/>
                </a:lnTo>
                <a:cubicBezTo>
                  <a:pt x="2019" y="3292"/>
                  <a:pt x="2013" y="3146"/>
                  <a:pt x="2013" y="2998"/>
                </a:cubicBezTo>
                <a:cubicBezTo>
                  <a:pt x="2010" y="2972"/>
                  <a:pt x="2010" y="2945"/>
                  <a:pt x="2010" y="2918"/>
                </a:cubicBezTo>
                <a:lnTo>
                  <a:pt x="2012" y="2864"/>
                </a:lnTo>
                <a:lnTo>
                  <a:pt x="2013" y="2864"/>
                </a:lnTo>
                <a:lnTo>
                  <a:pt x="2013" y="2862"/>
                </a:lnTo>
                <a:close/>
                <a:moveTo>
                  <a:pt x="1959" y="2862"/>
                </a:moveTo>
                <a:lnTo>
                  <a:pt x="1959" y="2864"/>
                </a:lnTo>
                <a:lnTo>
                  <a:pt x="1960" y="2864"/>
                </a:lnTo>
                <a:lnTo>
                  <a:pt x="1962" y="2918"/>
                </a:lnTo>
                <a:cubicBezTo>
                  <a:pt x="1962" y="2945"/>
                  <a:pt x="1962" y="2972"/>
                  <a:pt x="1959" y="2998"/>
                </a:cubicBezTo>
                <a:cubicBezTo>
                  <a:pt x="1959" y="3146"/>
                  <a:pt x="1953" y="3292"/>
                  <a:pt x="1941" y="3435"/>
                </a:cubicBezTo>
                <a:lnTo>
                  <a:pt x="1940" y="3467"/>
                </a:lnTo>
                <a:cubicBezTo>
                  <a:pt x="1939" y="3467"/>
                  <a:pt x="1939" y="3467"/>
                  <a:pt x="1938" y="3467"/>
                </a:cubicBezTo>
                <a:cubicBezTo>
                  <a:pt x="1820" y="5134"/>
                  <a:pt x="1155" y="6461"/>
                  <a:pt x="307" y="6741"/>
                </a:cubicBezTo>
                <a:lnTo>
                  <a:pt x="307" y="6747"/>
                </a:lnTo>
                <a:cubicBezTo>
                  <a:pt x="294" y="6751"/>
                  <a:pt x="282" y="6756"/>
                  <a:pt x="269" y="6754"/>
                </a:cubicBezTo>
                <a:cubicBezTo>
                  <a:pt x="195" y="6780"/>
                  <a:pt x="120" y="6794"/>
                  <a:pt x="43" y="6797"/>
                </a:cubicBezTo>
                <a:lnTo>
                  <a:pt x="3" y="6804"/>
                </a:lnTo>
                <a:lnTo>
                  <a:pt x="3" y="6802"/>
                </a:lnTo>
                <a:lnTo>
                  <a:pt x="1" y="6802"/>
                </a:lnTo>
                <a:cubicBezTo>
                  <a:pt x="0" y="6784"/>
                  <a:pt x="0" y="6766"/>
                  <a:pt x="0" y="6748"/>
                </a:cubicBezTo>
                <a:cubicBezTo>
                  <a:pt x="0" y="6721"/>
                  <a:pt x="0" y="6695"/>
                  <a:pt x="3" y="6668"/>
                </a:cubicBezTo>
                <a:cubicBezTo>
                  <a:pt x="3" y="6520"/>
                  <a:pt x="9" y="6374"/>
                  <a:pt x="21" y="6231"/>
                </a:cubicBezTo>
                <a:lnTo>
                  <a:pt x="22" y="6200"/>
                </a:lnTo>
                <a:cubicBezTo>
                  <a:pt x="23" y="6200"/>
                  <a:pt x="23" y="6200"/>
                  <a:pt x="23" y="6199"/>
                </a:cubicBezTo>
                <a:cubicBezTo>
                  <a:pt x="142" y="4532"/>
                  <a:pt x="806" y="3206"/>
                  <a:pt x="1655" y="2925"/>
                </a:cubicBezTo>
                <a:lnTo>
                  <a:pt x="1655" y="2920"/>
                </a:lnTo>
                <a:cubicBezTo>
                  <a:pt x="1667" y="2915"/>
                  <a:pt x="1680" y="2910"/>
                  <a:pt x="1693" y="2912"/>
                </a:cubicBezTo>
                <a:cubicBezTo>
                  <a:pt x="1767" y="2886"/>
                  <a:pt x="1842" y="2872"/>
                  <a:pt x="1919" y="2870"/>
                </a:cubicBezTo>
                <a:lnTo>
                  <a:pt x="1959" y="2862"/>
                </a:lnTo>
                <a:close/>
                <a:moveTo>
                  <a:pt x="20857" y="0"/>
                </a:moveTo>
                <a:lnTo>
                  <a:pt x="21350" y="0"/>
                </a:lnTo>
                <a:cubicBezTo>
                  <a:pt x="21428" y="144"/>
                  <a:pt x="21499" y="300"/>
                  <a:pt x="21564" y="467"/>
                </a:cubicBezTo>
                <a:lnTo>
                  <a:pt x="21600" y="578"/>
                </a:lnTo>
                <a:lnTo>
                  <a:pt x="21600" y="2011"/>
                </a:lnTo>
                <a:lnTo>
                  <a:pt x="21517" y="1486"/>
                </a:lnTo>
                <a:cubicBezTo>
                  <a:pt x="21382" y="867"/>
                  <a:pt x="21150" y="347"/>
                  <a:pt x="20857" y="0"/>
                </a:cubicBezTo>
                <a:close/>
                <a:moveTo>
                  <a:pt x="20077" y="0"/>
                </a:moveTo>
                <a:lnTo>
                  <a:pt x="20394" y="0"/>
                </a:lnTo>
                <a:cubicBezTo>
                  <a:pt x="20555" y="935"/>
                  <a:pt x="20931" y="1680"/>
                  <a:pt x="21409" y="2016"/>
                </a:cubicBezTo>
                <a:lnTo>
                  <a:pt x="21600" y="2124"/>
                </a:lnTo>
                <a:lnTo>
                  <a:pt x="21600" y="2727"/>
                </a:lnTo>
                <a:lnTo>
                  <a:pt x="21373" y="2619"/>
                </a:lnTo>
                <a:cubicBezTo>
                  <a:pt x="20743" y="2225"/>
                  <a:pt x="20252" y="1239"/>
                  <a:pt x="20077" y="0"/>
                </a:cubicBezTo>
                <a:close/>
                <a:moveTo>
                  <a:pt x="18616" y="0"/>
                </a:moveTo>
                <a:lnTo>
                  <a:pt x="19109" y="0"/>
                </a:lnTo>
                <a:cubicBezTo>
                  <a:pt x="18718" y="463"/>
                  <a:pt x="18436" y="1232"/>
                  <a:pt x="18346" y="2135"/>
                </a:cubicBezTo>
                <a:cubicBezTo>
                  <a:pt x="18923" y="1889"/>
                  <a:pt x="19388" y="1069"/>
                  <a:pt x="19572" y="0"/>
                </a:cubicBezTo>
                <a:lnTo>
                  <a:pt x="19888" y="0"/>
                </a:lnTo>
                <a:cubicBezTo>
                  <a:pt x="19688" y="1417"/>
                  <a:pt x="19075" y="2501"/>
                  <a:pt x="18315" y="2751"/>
                </a:cubicBezTo>
                <a:lnTo>
                  <a:pt x="18314" y="2756"/>
                </a:lnTo>
                <a:cubicBezTo>
                  <a:pt x="18302" y="2761"/>
                  <a:pt x="18289" y="2765"/>
                  <a:pt x="18276" y="2763"/>
                </a:cubicBezTo>
                <a:cubicBezTo>
                  <a:pt x="18202" y="2789"/>
                  <a:pt x="18127" y="2803"/>
                  <a:pt x="18050" y="2806"/>
                </a:cubicBezTo>
                <a:lnTo>
                  <a:pt x="18010" y="2813"/>
                </a:lnTo>
                <a:lnTo>
                  <a:pt x="18010" y="2811"/>
                </a:lnTo>
                <a:lnTo>
                  <a:pt x="18009" y="2811"/>
                </a:lnTo>
                <a:cubicBezTo>
                  <a:pt x="18007" y="2794"/>
                  <a:pt x="18007" y="2776"/>
                  <a:pt x="18007" y="2758"/>
                </a:cubicBezTo>
                <a:cubicBezTo>
                  <a:pt x="18007" y="2731"/>
                  <a:pt x="18008" y="2705"/>
                  <a:pt x="18011" y="2678"/>
                </a:cubicBezTo>
                <a:cubicBezTo>
                  <a:pt x="18011" y="2531"/>
                  <a:pt x="18016" y="2387"/>
                  <a:pt x="18028" y="2245"/>
                </a:cubicBezTo>
                <a:lnTo>
                  <a:pt x="18030" y="2213"/>
                </a:lnTo>
                <a:cubicBezTo>
                  <a:pt x="18030" y="2213"/>
                  <a:pt x="18030" y="2213"/>
                  <a:pt x="18031" y="2213"/>
                </a:cubicBezTo>
                <a:cubicBezTo>
                  <a:pt x="18093" y="1348"/>
                  <a:pt x="18304" y="575"/>
                  <a:pt x="18616" y="0"/>
                </a:cubicBezTo>
                <a:close/>
                <a:moveTo>
                  <a:pt x="16078" y="0"/>
                </a:moveTo>
                <a:lnTo>
                  <a:pt x="16395" y="0"/>
                </a:lnTo>
                <a:cubicBezTo>
                  <a:pt x="16579" y="1069"/>
                  <a:pt x="17043" y="1889"/>
                  <a:pt x="17620" y="2135"/>
                </a:cubicBezTo>
                <a:cubicBezTo>
                  <a:pt x="17531" y="1232"/>
                  <a:pt x="17248" y="463"/>
                  <a:pt x="16857" y="0"/>
                </a:cubicBezTo>
                <a:lnTo>
                  <a:pt x="17351" y="0"/>
                </a:lnTo>
                <a:cubicBezTo>
                  <a:pt x="17662" y="575"/>
                  <a:pt x="17873" y="1348"/>
                  <a:pt x="17936" y="2213"/>
                </a:cubicBezTo>
                <a:cubicBezTo>
                  <a:pt x="17936" y="2213"/>
                  <a:pt x="17936" y="2213"/>
                  <a:pt x="17937" y="2213"/>
                </a:cubicBezTo>
                <a:lnTo>
                  <a:pt x="17938" y="2245"/>
                </a:lnTo>
                <a:cubicBezTo>
                  <a:pt x="17950" y="2387"/>
                  <a:pt x="17956" y="2531"/>
                  <a:pt x="17956" y="2678"/>
                </a:cubicBezTo>
                <a:cubicBezTo>
                  <a:pt x="17959" y="2705"/>
                  <a:pt x="17959" y="2731"/>
                  <a:pt x="17959" y="2758"/>
                </a:cubicBezTo>
                <a:cubicBezTo>
                  <a:pt x="17959" y="2776"/>
                  <a:pt x="17959" y="2794"/>
                  <a:pt x="17958" y="2811"/>
                </a:cubicBezTo>
                <a:lnTo>
                  <a:pt x="17956" y="2811"/>
                </a:lnTo>
                <a:lnTo>
                  <a:pt x="17956" y="2813"/>
                </a:lnTo>
                <a:lnTo>
                  <a:pt x="17916" y="2806"/>
                </a:lnTo>
                <a:cubicBezTo>
                  <a:pt x="17839" y="2803"/>
                  <a:pt x="17764" y="2789"/>
                  <a:pt x="17690" y="2763"/>
                </a:cubicBezTo>
                <a:cubicBezTo>
                  <a:pt x="17677" y="2765"/>
                  <a:pt x="17664" y="2761"/>
                  <a:pt x="17652" y="2756"/>
                </a:cubicBezTo>
                <a:lnTo>
                  <a:pt x="17652" y="2751"/>
                </a:lnTo>
                <a:cubicBezTo>
                  <a:pt x="16891" y="2501"/>
                  <a:pt x="16278" y="1417"/>
                  <a:pt x="16078" y="0"/>
                </a:cubicBezTo>
                <a:close/>
                <a:moveTo>
                  <a:pt x="14616" y="0"/>
                </a:moveTo>
                <a:lnTo>
                  <a:pt x="15110" y="0"/>
                </a:lnTo>
                <a:cubicBezTo>
                  <a:pt x="14719" y="463"/>
                  <a:pt x="14436" y="1232"/>
                  <a:pt x="14347" y="2135"/>
                </a:cubicBezTo>
                <a:cubicBezTo>
                  <a:pt x="14924" y="1889"/>
                  <a:pt x="15388" y="1069"/>
                  <a:pt x="15572" y="0"/>
                </a:cubicBezTo>
                <a:lnTo>
                  <a:pt x="15889" y="0"/>
                </a:lnTo>
                <a:cubicBezTo>
                  <a:pt x="15689" y="1417"/>
                  <a:pt x="15076" y="2501"/>
                  <a:pt x="14315" y="2751"/>
                </a:cubicBezTo>
                <a:lnTo>
                  <a:pt x="14315" y="2756"/>
                </a:lnTo>
                <a:cubicBezTo>
                  <a:pt x="14303" y="2761"/>
                  <a:pt x="14290" y="2765"/>
                  <a:pt x="14277" y="2763"/>
                </a:cubicBezTo>
                <a:cubicBezTo>
                  <a:pt x="14203" y="2789"/>
                  <a:pt x="14128" y="2803"/>
                  <a:pt x="14051" y="2806"/>
                </a:cubicBezTo>
                <a:lnTo>
                  <a:pt x="14011" y="2813"/>
                </a:lnTo>
                <a:lnTo>
                  <a:pt x="14011" y="2811"/>
                </a:lnTo>
                <a:lnTo>
                  <a:pt x="14010" y="2811"/>
                </a:lnTo>
                <a:cubicBezTo>
                  <a:pt x="14008" y="2794"/>
                  <a:pt x="14008" y="2776"/>
                  <a:pt x="14008" y="2758"/>
                </a:cubicBezTo>
                <a:cubicBezTo>
                  <a:pt x="14008" y="2731"/>
                  <a:pt x="14008" y="2705"/>
                  <a:pt x="14011" y="2678"/>
                </a:cubicBezTo>
                <a:cubicBezTo>
                  <a:pt x="14011" y="2531"/>
                  <a:pt x="14017" y="2387"/>
                  <a:pt x="14029" y="2245"/>
                </a:cubicBezTo>
                <a:lnTo>
                  <a:pt x="14030" y="2213"/>
                </a:lnTo>
                <a:cubicBezTo>
                  <a:pt x="14031" y="2213"/>
                  <a:pt x="14031" y="2213"/>
                  <a:pt x="14031" y="2213"/>
                </a:cubicBezTo>
                <a:cubicBezTo>
                  <a:pt x="14094" y="1348"/>
                  <a:pt x="14305" y="575"/>
                  <a:pt x="14616" y="0"/>
                </a:cubicBezTo>
                <a:close/>
                <a:moveTo>
                  <a:pt x="12079" y="0"/>
                </a:moveTo>
                <a:lnTo>
                  <a:pt x="12395" y="0"/>
                </a:lnTo>
                <a:cubicBezTo>
                  <a:pt x="12579" y="1069"/>
                  <a:pt x="13044" y="1889"/>
                  <a:pt x="13621" y="2135"/>
                </a:cubicBezTo>
                <a:cubicBezTo>
                  <a:pt x="13531" y="1232"/>
                  <a:pt x="13249" y="463"/>
                  <a:pt x="12858" y="0"/>
                </a:cubicBezTo>
                <a:lnTo>
                  <a:pt x="13351" y="0"/>
                </a:lnTo>
                <a:cubicBezTo>
                  <a:pt x="13663" y="575"/>
                  <a:pt x="13874" y="1348"/>
                  <a:pt x="13936" y="2213"/>
                </a:cubicBezTo>
                <a:cubicBezTo>
                  <a:pt x="13937" y="2213"/>
                  <a:pt x="13937" y="2213"/>
                  <a:pt x="13937" y="2213"/>
                </a:cubicBezTo>
                <a:lnTo>
                  <a:pt x="13939" y="2245"/>
                </a:lnTo>
                <a:cubicBezTo>
                  <a:pt x="13951" y="2387"/>
                  <a:pt x="13956" y="2531"/>
                  <a:pt x="13956" y="2678"/>
                </a:cubicBezTo>
                <a:cubicBezTo>
                  <a:pt x="13959" y="2705"/>
                  <a:pt x="13960" y="2731"/>
                  <a:pt x="13960" y="2758"/>
                </a:cubicBezTo>
                <a:cubicBezTo>
                  <a:pt x="13960" y="2776"/>
                  <a:pt x="13960" y="2794"/>
                  <a:pt x="13958" y="2811"/>
                </a:cubicBezTo>
                <a:lnTo>
                  <a:pt x="13957" y="2811"/>
                </a:lnTo>
                <a:lnTo>
                  <a:pt x="13957" y="2813"/>
                </a:lnTo>
                <a:lnTo>
                  <a:pt x="13917" y="2806"/>
                </a:lnTo>
                <a:cubicBezTo>
                  <a:pt x="13840" y="2803"/>
                  <a:pt x="13765" y="2789"/>
                  <a:pt x="13691" y="2763"/>
                </a:cubicBezTo>
                <a:cubicBezTo>
                  <a:pt x="13678" y="2765"/>
                  <a:pt x="13665" y="2761"/>
                  <a:pt x="13653" y="2756"/>
                </a:cubicBezTo>
                <a:lnTo>
                  <a:pt x="13652" y="2751"/>
                </a:lnTo>
                <a:cubicBezTo>
                  <a:pt x="12892" y="2501"/>
                  <a:pt x="12279" y="1417"/>
                  <a:pt x="12079" y="0"/>
                </a:cubicBezTo>
                <a:close/>
                <a:moveTo>
                  <a:pt x="10617" y="0"/>
                </a:moveTo>
                <a:lnTo>
                  <a:pt x="11110" y="0"/>
                </a:lnTo>
                <a:cubicBezTo>
                  <a:pt x="10719" y="463"/>
                  <a:pt x="10437" y="1232"/>
                  <a:pt x="10348" y="2135"/>
                </a:cubicBezTo>
                <a:cubicBezTo>
                  <a:pt x="10924" y="1889"/>
                  <a:pt x="11389" y="1069"/>
                  <a:pt x="11573" y="0"/>
                </a:cubicBezTo>
                <a:lnTo>
                  <a:pt x="11890" y="0"/>
                </a:lnTo>
                <a:cubicBezTo>
                  <a:pt x="11690" y="1417"/>
                  <a:pt x="11077" y="2501"/>
                  <a:pt x="10316" y="2751"/>
                </a:cubicBezTo>
                <a:lnTo>
                  <a:pt x="10316" y="2756"/>
                </a:lnTo>
                <a:cubicBezTo>
                  <a:pt x="10303" y="2761"/>
                  <a:pt x="10291" y="2765"/>
                  <a:pt x="10277" y="2763"/>
                </a:cubicBezTo>
                <a:cubicBezTo>
                  <a:pt x="10204" y="2789"/>
                  <a:pt x="10128" y="2803"/>
                  <a:pt x="10052" y="2806"/>
                </a:cubicBezTo>
                <a:lnTo>
                  <a:pt x="10011" y="2813"/>
                </a:lnTo>
                <a:lnTo>
                  <a:pt x="10011" y="2811"/>
                </a:lnTo>
                <a:lnTo>
                  <a:pt x="10010" y="2811"/>
                </a:lnTo>
                <a:cubicBezTo>
                  <a:pt x="10009" y="2794"/>
                  <a:pt x="10009" y="2776"/>
                  <a:pt x="10009" y="2758"/>
                </a:cubicBezTo>
                <a:cubicBezTo>
                  <a:pt x="10009" y="2731"/>
                  <a:pt x="10009" y="2705"/>
                  <a:pt x="10012" y="2678"/>
                </a:cubicBezTo>
                <a:cubicBezTo>
                  <a:pt x="10012" y="2531"/>
                  <a:pt x="10018" y="2387"/>
                  <a:pt x="10030" y="2245"/>
                </a:cubicBezTo>
                <a:lnTo>
                  <a:pt x="10031" y="2213"/>
                </a:lnTo>
                <a:cubicBezTo>
                  <a:pt x="10031" y="2213"/>
                  <a:pt x="10032" y="2213"/>
                  <a:pt x="10032" y="2213"/>
                </a:cubicBezTo>
                <a:cubicBezTo>
                  <a:pt x="10094" y="1348"/>
                  <a:pt x="10306" y="575"/>
                  <a:pt x="10617" y="0"/>
                </a:cubicBezTo>
                <a:close/>
                <a:moveTo>
                  <a:pt x="8079" y="0"/>
                </a:moveTo>
                <a:lnTo>
                  <a:pt x="8396" y="0"/>
                </a:lnTo>
                <a:cubicBezTo>
                  <a:pt x="8580" y="1069"/>
                  <a:pt x="9045" y="1889"/>
                  <a:pt x="9621" y="2135"/>
                </a:cubicBezTo>
                <a:cubicBezTo>
                  <a:pt x="9532" y="1232"/>
                  <a:pt x="9250" y="463"/>
                  <a:pt x="8859" y="0"/>
                </a:cubicBezTo>
                <a:lnTo>
                  <a:pt x="9352" y="0"/>
                </a:lnTo>
                <a:cubicBezTo>
                  <a:pt x="9663" y="575"/>
                  <a:pt x="9875" y="1348"/>
                  <a:pt x="9937" y="2213"/>
                </a:cubicBezTo>
                <a:cubicBezTo>
                  <a:pt x="9937" y="2213"/>
                  <a:pt x="9938" y="2213"/>
                  <a:pt x="9938" y="2213"/>
                </a:cubicBezTo>
                <a:lnTo>
                  <a:pt x="9939" y="2245"/>
                </a:lnTo>
                <a:cubicBezTo>
                  <a:pt x="9951" y="2387"/>
                  <a:pt x="9957" y="2531"/>
                  <a:pt x="9957" y="2678"/>
                </a:cubicBezTo>
                <a:cubicBezTo>
                  <a:pt x="9960" y="2705"/>
                  <a:pt x="9960" y="2731"/>
                  <a:pt x="9960" y="2758"/>
                </a:cubicBezTo>
                <a:cubicBezTo>
                  <a:pt x="9960" y="2776"/>
                  <a:pt x="9960" y="2794"/>
                  <a:pt x="9959" y="2811"/>
                </a:cubicBezTo>
                <a:lnTo>
                  <a:pt x="9958" y="2811"/>
                </a:lnTo>
                <a:lnTo>
                  <a:pt x="9958" y="2813"/>
                </a:lnTo>
                <a:lnTo>
                  <a:pt x="9917" y="2806"/>
                </a:lnTo>
                <a:cubicBezTo>
                  <a:pt x="9841" y="2803"/>
                  <a:pt x="9765" y="2789"/>
                  <a:pt x="9692" y="2763"/>
                </a:cubicBezTo>
                <a:cubicBezTo>
                  <a:pt x="9679" y="2765"/>
                  <a:pt x="9666" y="2761"/>
                  <a:pt x="9653" y="2756"/>
                </a:cubicBezTo>
                <a:lnTo>
                  <a:pt x="9653" y="2751"/>
                </a:lnTo>
                <a:cubicBezTo>
                  <a:pt x="8892" y="2501"/>
                  <a:pt x="8280" y="1417"/>
                  <a:pt x="8079" y="0"/>
                </a:cubicBezTo>
                <a:close/>
                <a:moveTo>
                  <a:pt x="6618" y="0"/>
                </a:moveTo>
                <a:lnTo>
                  <a:pt x="7111" y="0"/>
                </a:lnTo>
                <a:cubicBezTo>
                  <a:pt x="6720" y="463"/>
                  <a:pt x="6438" y="1232"/>
                  <a:pt x="6348" y="2135"/>
                </a:cubicBezTo>
                <a:cubicBezTo>
                  <a:pt x="6925" y="1889"/>
                  <a:pt x="7390" y="1069"/>
                  <a:pt x="7574" y="0"/>
                </a:cubicBezTo>
                <a:lnTo>
                  <a:pt x="7891" y="0"/>
                </a:lnTo>
                <a:cubicBezTo>
                  <a:pt x="7690" y="1417"/>
                  <a:pt x="7077" y="2501"/>
                  <a:pt x="6317" y="2751"/>
                </a:cubicBezTo>
                <a:lnTo>
                  <a:pt x="6316" y="2756"/>
                </a:lnTo>
                <a:cubicBezTo>
                  <a:pt x="6304" y="2761"/>
                  <a:pt x="6291" y="2765"/>
                  <a:pt x="6278" y="2763"/>
                </a:cubicBezTo>
                <a:cubicBezTo>
                  <a:pt x="6204" y="2789"/>
                  <a:pt x="6129" y="2803"/>
                  <a:pt x="6053" y="2806"/>
                </a:cubicBezTo>
                <a:lnTo>
                  <a:pt x="6012" y="2813"/>
                </a:lnTo>
                <a:lnTo>
                  <a:pt x="6012" y="2811"/>
                </a:lnTo>
                <a:lnTo>
                  <a:pt x="6011" y="2811"/>
                </a:lnTo>
                <a:cubicBezTo>
                  <a:pt x="6010" y="2794"/>
                  <a:pt x="6010" y="2776"/>
                  <a:pt x="6010" y="2758"/>
                </a:cubicBezTo>
                <a:cubicBezTo>
                  <a:pt x="6010" y="2731"/>
                  <a:pt x="6010" y="2705"/>
                  <a:pt x="6013" y="2678"/>
                </a:cubicBezTo>
                <a:cubicBezTo>
                  <a:pt x="6013" y="2531"/>
                  <a:pt x="6018" y="2387"/>
                  <a:pt x="6030" y="2245"/>
                </a:cubicBezTo>
                <a:lnTo>
                  <a:pt x="6032" y="2213"/>
                </a:lnTo>
                <a:cubicBezTo>
                  <a:pt x="6032" y="2213"/>
                  <a:pt x="6032" y="2213"/>
                  <a:pt x="6033" y="2213"/>
                </a:cubicBezTo>
                <a:cubicBezTo>
                  <a:pt x="6095" y="1348"/>
                  <a:pt x="6306" y="575"/>
                  <a:pt x="6618" y="0"/>
                </a:cubicBezTo>
                <a:close/>
                <a:moveTo>
                  <a:pt x="4080" y="0"/>
                </a:moveTo>
                <a:lnTo>
                  <a:pt x="4397" y="0"/>
                </a:lnTo>
                <a:cubicBezTo>
                  <a:pt x="4581" y="1069"/>
                  <a:pt x="5045" y="1889"/>
                  <a:pt x="5622" y="2135"/>
                </a:cubicBezTo>
                <a:cubicBezTo>
                  <a:pt x="5533" y="1232"/>
                  <a:pt x="5251" y="463"/>
                  <a:pt x="4859" y="0"/>
                </a:cubicBezTo>
                <a:lnTo>
                  <a:pt x="5353" y="0"/>
                </a:lnTo>
                <a:cubicBezTo>
                  <a:pt x="5664" y="575"/>
                  <a:pt x="5876" y="1348"/>
                  <a:pt x="5938" y="2213"/>
                </a:cubicBezTo>
                <a:cubicBezTo>
                  <a:pt x="5938" y="2213"/>
                  <a:pt x="5938" y="2213"/>
                  <a:pt x="5939" y="2213"/>
                </a:cubicBezTo>
                <a:lnTo>
                  <a:pt x="5940" y="2245"/>
                </a:lnTo>
                <a:cubicBezTo>
                  <a:pt x="5952" y="2387"/>
                  <a:pt x="5958" y="2531"/>
                  <a:pt x="5958" y="2678"/>
                </a:cubicBezTo>
                <a:cubicBezTo>
                  <a:pt x="5961" y="2705"/>
                  <a:pt x="5961" y="2731"/>
                  <a:pt x="5961" y="2758"/>
                </a:cubicBezTo>
                <a:cubicBezTo>
                  <a:pt x="5961" y="2776"/>
                  <a:pt x="5961" y="2794"/>
                  <a:pt x="5960" y="2811"/>
                </a:cubicBezTo>
                <a:lnTo>
                  <a:pt x="5958" y="2811"/>
                </a:lnTo>
                <a:lnTo>
                  <a:pt x="5958" y="2813"/>
                </a:lnTo>
                <a:lnTo>
                  <a:pt x="5918" y="2806"/>
                </a:lnTo>
                <a:cubicBezTo>
                  <a:pt x="5841" y="2803"/>
                  <a:pt x="5766" y="2789"/>
                  <a:pt x="5692" y="2763"/>
                </a:cubicBezTo>
                <a:cubicBezTo>
                  <a:pt x="5679" y="2765"/>
                  <a:pt x="5667" y="2761"/>
                  <a:pt x="5654" y="2756"/>
                </a:cubicBezTo>
                <a:lnTo>
                  <a:pt x="5654" y="2751"/>
                </a:lnTo>
                <a:cubicBezTo>
                  <a:pt x="4893" y="2501"/>
                  <a:pt x="4280" y="1417"/>
                  <a:pt x="4080" y="0"/>
                </a:cubicBezTo>
                <a:close/>
                <a:moveTo>
                  <a:pt x="2619" y="0"/>
                </a:moveTo>
                <a:lnTo>
                  <a:pt x="3112" y="0"/>
                </a:lnTo>
                <a:cubicBezTo>
                  <a:pt x="2721" y="463"/>
                  <a:pt x="2439" y="1232"/>
                  <a:pt x="2349" y="2135"/>
                </a:cubicBezTo>
                <a:cubicBezTo>
                  <a:pt x="2926" y="1889"/>
                  <a:pt x="3390" y="1069"/>
                  <a:pt x="3575" y="0"/>
                </a:cubicBezTo>
                <a:lnTo>
                  <a:pt x="3891" y="0"/>
                </a:lnTo>
                <a:cubicBezTo>
                  <a:pt x="3691" y="1417"/>
                  <a:pt x="3078" y="2501"/>
                  <a:pt x="2317" y="2751"/>
                </a:cubicBezTo>
                <a:lnTo>
                  <a:pt x="2317" y="2756"/>
                </a:lnTo>
                <a:cubicBezTo>
                  <a:pt x="2305" y="2761"/>
                  <a:pt x="2292" y="2765"/>
                  <a:pt x="2279" y="2763"/>
                </a:cubicBezTo>
                <a:cubicBezTo>
                  <a:pt x="2205" y="2789"/>
                  <a:pt x="2130" y="2803"/>
                  <a:pt x="2053" y="2806"/>
                </a:cubicBezTo>
                <a:lnTo>
                  <a:pt x="2013" y="2813"/>
                </a:lnTo>
                <a:lnTo>
                  <a:pt x="2013" y="2811"/>
                </a:lnTo>
                <a:lnTo>
                  <a:pt x="2012" y="2811"/>
                </a:lnTo>
                <a:cubicBezTo>
                  <a:pt x="2010" y="2794"/>
                  <a:pt x="2010" y="2776"/>
                  <a:pt x="2010" y="2758"/>
                </a:cubicBezTo>
                <a:cubicBezTo>
                  <a:pt x="2010" y="2731"/>
                  <a:pt x="2010" y="2705"/>
                  <a:pt x="2013" y="2678"/>
                </a:cubicBezTo>
                <a:cubicBezTo>
                  <a:pt x="2013" y="2531"/>
                  <a:pt x="2019" y="2387"/>
                  <a:pt x="2031" y="2245"/>
                </a:cubicBezTo>
                <a:lnTo>
                  <a:pt x="2032" y="2213"/>
                </a:lnTo>
                <a:cubicBezTo>
                  <a:pt x="2033" y="2213"/>
                  <a:pt x="2033" y="2213"/>
                  <a:pt x="2034" y="2213"/>
                </a:cubicBezTo>
                <a:cubicBezTo>
                  <a:pt x="2096" y="1348"/>
                  <a:pt x="2307" y="575"/>
                  <a:pt x="2619" y="0"/>
                </a:cubicBezTo>
                <a:close/>
                <a:moveTo>
                  <a:pt x="81" y="0"/>
                </a:moveTo>
                <a:lnTo>
                  <a:pt x="397" y="0"/>
                </a:lnTo>
                <a:cubicBezTo>
                  <a:pt x="581" y="1069"/>
                  <a:pt x="1046" y="1889"/>
                  <a:pt x="1623" y="2135"/>
                </a:cubicBezTo>
                <a:cubicBezTo>
                  <a:pt x="1533" y="1232"/>
                  <a:pt x="1251" y="463"/>
                  <a:pt x="860" y="0"/>
                </a:cubicBezTo>
                <a:lnTo>
                  <a:pt x="1353" y="0"/>
                </a:lnTo>
                <a:cubicBezTo>
                  <a:pt x="1665" y="575"/>
                  <a:pt x="1876" y="1348"/>
                  <a:pt x="1938" y="2213"/>
                </a:cubicBezTo>
                <a:cubicBezTo>
                  <a:pt x="1939" y="2213"/>
                  <a:pt x="1939" y="2213"/>
                  <a:pt x="1940" y="2213"/>
                </a:cubicBezTo>
                <a:lnTo>
                  <a:pt x="1941" y="2245"/>
                </a:lnTo>
                <a:cubicBezTo>
                  <a:pt x="1953" y="2387"/>
                  <a:pt x="1959" y="2531"/>
                  <a:pt x="1959" y="2678"/>
                </a:cubicBezTo>
                <a:cubicBezTo>
                  <a:pt x="1962" y="2705"/>
                  <a:pt x="1962" y="2731"/>
                  <a:pt x="1962" y="2758"/>
                </a:cubicBezTo>
                <a:cubicBezTo>
                  <a:pt x="1962" y="2776"/>
                  <a:pt x="1962" y="2794"/>
                  <a:pt x="1960" y="2811"/>
                </a:cubicBezTo>
                <a:lnTo>
                  <a:pt x="1959" y="2811"/>
                </a:lnTo>
                <a:lnTo>
                  <a:pt x="1959" y="2813"/>
                </a:lnTo>
                <a:lnTo>
                  <a:pt x="1919" y="2806"/>
                </a:lnTo>
                <a:cubicBezTo>
                  <a:pt x="1842" y="2803"/>
                  <a:pt x="1767" y="2789"/>
                  <a:pt x="1693" y="2763"/>
                </a:cubicBezTo>
                <a:cubicBezTo>
                  <a:pt x="1680" y="2765"/>
                  <a:pt x="1667" y="2761"/>
                  <a:pt x="1655" y="2756"/>
                </a:cubicBezTo>
                <a:lnTo>
                  <a:pt x="1655" y="2751"/>
                </a:lnTo>
                <a:cubicBezTo>
                  <a:pt x="894" y="2501"/>
                  <a:pt x="281" y="1417"/>
                  <a:pt x="81" y="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18" name="Line"/>
          <p:cNvSpPr/>
          <p:nvPr/>
        </p:nvSpPr>
        <p:spPr>
          <a:xfrm flipV="1">
            <a:off x="6289560" y="5263920"/>
            <a:ext cx="360" cy="914400"/>
          </a:xfrm>
          <a:prstGeom prst="line">
            <a:avLst/>
          </a:prstGeom>
          <a:ln w="19050">
            <a:solidFill>
              <a:srgbClr val="1482a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3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EB17F73-6AF3-4B35-A438-B6A47CFF655C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"/>
          <p:cNvSpPr/>
          <p:nvPr/>
        </p:nvSpPr>
        <p:spPr>
          <a:xfrm flipV="1">
            <a:off x="571320" y="82692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4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9C4E647-14A3-46A0-81CD-7A0EC7F503B4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"/>
          <p:cNvSpPr/>
          <p:nvPr/>
        </p:nvSpPr>
        <p:spPr>
          <a:xfrm flipV="1">
            <a:off x="571320" y="82692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31" name="Line"/>
          <p:cNvSpPr/>
          <p:nvPr/>
        </p:nvSpPr>
        <p:spPr>
          <a:xfrm flipV="1">
            <a:off x="6289560" y="526392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5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9622E28-0079-40F0-B639-3E51F3D34CD1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/>
          <p:cNvSpPr/>
          <p:nvPr/>
        </p:nvSpPr>
        <p:spPr>
          <a:xfrm flipV="1">
            <a:off x="571320" y="82692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38" name="Line"/>
          <p:cNvSpPr/>
          <p:nvPr/>
        </p:nvSpPr>
        <p:spPr>
          <a:xfrm>
            <a:off x="7201440" y="515160"/>
            <a:ext cx="685800" cy="36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  <a:ea typeface="Tw Cen MT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6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5C4BE85-95D4-4896-8DCB-AA908FCD522E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3080" y="4959360"/>
            <a:ext cx="5828400" cy="1462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indent="0" algn="r" defTabSz="77724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“</a:t>
            </a:r>
            <a:r>
              <a:rPr b="0" lang="tr-TR" sz="34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WHO WANTS TO BE A MILLIONAIRE ?” </a:t>
            </a:r>
            <a:r>
              <a:rPr b="0" lang="tr-TR" sz="34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	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292800" y="4959360"/>
            <a:ext cx="2774160" cy="1516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indent="0" defTabSz="9144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d0d0d"/>
                </a:solidFill>
                <a:latin typeface="Tw Cen MT"/>
                <a:ea typeface="Tw Cen MT"/>
              </a:rPr>
              <a:t>Group Number:Group 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d0d0d"/>
                </a:solidFill>
                <a:latin typeface="Tw Cen MT"/>
                <a:ea typeface="Tw Cen MT"/>
              </a:rPr>
              <a:t>Name-Surname 1:</a:t>
            </a:r>
            <a:r>
              <a:rPr b="0" lang="tr-TR" sz="1600" spc="-1" strike="noStrike">
                <a:solidFill>
                  <a:srgbClr val="0d0d0d"/>
                </a:solidFill>
                <a:latin typeface="Tw Cen MT"/>
                <a:ea typeface="Tw Cen MT"/>
              </a:rPr>
              <a:t>Ahmet Buğra Kuşcu (220611013)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tr-TR" sz="1600" spc="-1" strike="noStrike">
                <a:solidFill>
                  <a:srgbClr val="0d0d0d"/>
                </a:solidFill>
                <a:latin typeface="Tw Cen MT"/>
                <a:ea typeface="Tw Cen MT"/>
              </a:rPr>
              <a:t>Name-Surname 2: Murat Alperen Ulutaş (220611003)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9200" y="914400"/>
            <a:ext cx="7885440" cy="669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LESSONS LEARNED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15"/>
          </p:nvPr>
        </p:nvSpPr>
        <p:spPr>
          <a:xfrm>
            <a:off x="11782080" y="6504480"/>
            <a:ext cx="179640" cy="2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7f7f7f"/>
                </a:solidFill>
                <a:latin typeface="Tw Cen MT"/>
                <a:ea typeface="Tw Cen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DE0D7E-4A98-454F-92C7-C9184C8C52A9}" type="slidenum">
              <a:rPr b="0" lang="en-US" sz="1100" spc="-1" strike="noStrike">
                <a:solidFill>
                  <a:srgbClr val="7f7f7f"/>
                </a:solidFill>
                <a:latin typeface="Tw Cen MT"/>
                <a:ea typeface="Tw Cen MT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During the implementation of the &quot;Who Wants to Be a Millionaire?&quot; project, I learned several important lessons and faced some challenges that helped me improve both my technical and problem-solving skills:…"/>
          <p:cNvSpPr/>
          <p:nvPr/>
        </p:nvSpPr>
        <p:spPr>
          <a:xfrm>
            <a:off x="619200" y="1758960"/>
            <a:ext cx="8037720" cy="3236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🧪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Testing Difficulties: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Testing multi-player or multi-session scenarios required simulating concurrent users and sequencing game events properly.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Debugging low-level TCP socket issues was complex due to limited built-in error reporting.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Needed to create mock data for questions and lifelines to avoid dependency on external content.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💡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Skills &amp; Knowledge Gained: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Deepened understanding of full-stack architecture combining C++, Node.js, and Next.js.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Hands-on experience in event-driven programming, socket communication, and context-based state sharing in Next.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w Cen MT"/>
              </a:rPr>
              <a:t>Learned best practices in component-based UI design, especially for interactive game interfaces.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dissolv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 idx="16"/>
          </p:nvPr>
        </p:nvSpPr>
        <p:spPr>
          <a:xfrm>
            <a:off x="8128080" y="6492240"/>
            <a:ext cx="1728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F2CCE5E-096D-4151-8D26-A3088C68A070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- When the time runs out, the game ends automatically."/>
          <p:cNvSpPr/>
          <p:nvPr/>
        </p:nvSpPr>
        <p:spPr>
          <a:xfrm>
            <a:off x="685800" y="914400"/>
            <a:ext cx="3498120" cy="482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 defTabSz="457200">
              <a:lnSpc>
                <a:spcPct val="150000"/>
              </a:lnSpc>
              <a:tabLst>
                <a:tab algn="l" pos="0"/>
              </a:tabLst>
            </a:pPr>
            <a:r>
              <a:rPr b="1" lang="en-US" sz="1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Welcome page where we start game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11480" y="2043720"/>
            <a:ext cx="8274240" cy="4356000"/>
          </a:xfrm>
          <a:prstGeom prst="rect">
            <a:avLst/>
          </a:prstGeom>
          <a:ln w="0">
            <a:noFill/>
          </a:ln>
        </p:spPr>
      </p:pic>
    </p:spTree>
  </p:cSld>
  <p:transition spd="slow">
    <p:dissolv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17"/>
          </p:nvPr>
        </p:nvSpPr>
        <p:spPr>
          <a:xfrm>
            <a:off x="8128080" y="6492240"/>
            <a:ext cx="1728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02DFDA2-1B95-4F63-B977-8FC7D04620C7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- When the correct answer is given, a message appears on the screen and the game moves to the next question"/>
          <p:cNvSpPr/>
          <p:nvPr/>
        </p:nvSpPr>
        <p:spPr>
          <a:xfrm>
            <a:off x="685800" y="1143000"/>
            <a:ext cx="8454960" cy="321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We have debug panel that works on development process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57200" y="1947600"/>
            <a:ext cx="8456760" cy="4452120"/>
          </a:xfrm>
          <a:prstGeom prst="rect">
            <a:avLst/>
          </a:prstGeom>
          <a:ln w="0">
            <a:noFill/>
          </a:ln>
        </p:spPr>
      </p:pic>
    </p:spTree>
  </p:cSld>
  <p:transition spd="slow">
    <p:dissolv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Num" idx="18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C363F0E-F847-49FD-BA68-DA615719DA2F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- When the 50/50 lifeline is used, two incorrect options are eliminated."/>
          <p:cNvSpPr/>
          <p:nvPr/>
        </p:nvSpPr>
        <p:spPr>
          <a:xfrm>
            <a:off x="675720" y="1049760"/>
            <a:ext cx="4145400" cy="321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We are showing confetti on every correct answer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8248320" cy="4342320"/>
          </a:xfrm>
          <a:prstGeom prst="rect">
            <a:avLst/>
          </a:prstGeom>
          <a:ln w="0">
            <a:noFill/>
          </a:ln>
        </p:spPr>
      </p:pic>
    </p:spTree>
  </p:cSld>
  <p:transition spd="slow">
    <p:dissolv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 idx="19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2AE0C4B-8891-4492-9DF1-F7738A9BDD28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- In the audience lifeline, the percentage of each answer is displayed on the screen."/>
          <p:cNvSpPr/>
          <p:nvPr/>
        </p:nvSpPr>
        <p:spPr>
          <a:xfrm>
            <a:off x="685800" y="973440"/>
            <a:ext cx="7248600" cy="321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In the audience lifeline, the percentage of each answer is displayed on beside of answer.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7400" y="1828800"/>
            <a:ext cx="8248320" cy="4342320"/>
          </a:xfrm>
          <a:prstGeom prst="rect">
            <a:avLst/>
          </a:prstGeom>
          <a:ln w="0">
            <a:noFill/>
          </a:ln>
        </p:spPr>
      </p:pic>
    </p:spTree>
  </p:cSld>
  <p:transition spd="slow">
    <p:dissolv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Num" idx="20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2C4590E-C93A-4F91-9219-471F2FD3E88C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- Once lifelines are used, they become inactive and cannot be used again."/>
          <p:cNvSpPr/>
          <p:nvPr/>
        </p:nvSpPr>
        <p:spPr>
          <a:xfrm>
            <a:off x="685800" y="1143000"/>
            <a:ext cx="5631840" cy="321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When the 50/50 lifeline is used, two incorrect options are eliminated.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11480" y="1828800"/>
            <a:ext cx="8274240" cy="4356000"/>
          </a:xfrm>
          <a:prstGeom prst="rect">
            <a:avLst/>
          </a:prstGeom>
          <a:ln w="0">
            <a:noFill/>
          </a:ln>
        </p:spPr>
      </p:pic>
    </p:spTree>
  </p:cSld>
  <p:transition spd="slow">
    <p:dissolv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Num" idx="21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C48BA16-9A08-4EC6-966F-C7365DE9425B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- Once lifelines are used, they become inactive and cannot be used again. 1"/>
          <p:cNvSpPr/>
          <p:nvPr/>
        </p:nvSpPr>
        <p:spPr>
          <a:xfrm>
            <a:off x="667080" y="1143000"/>
            <a:ext cx="5962320" cy="321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Once lifelines are used, they become inactive and cannot be used again.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8274240" cy="4356000"/>
          </a:xfrm>
          <a:prstGeom prst="rect">
            <a:avLst/>
          </a:prstGeom>
          <a:ln w="0">
            <a:noFill/>
          </a:ln>
        </p:spPr>
      </p:pic>
    </p:spTree>
  </p:cSld>
  <p:transition spd="slow">
    <p:dissolv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 idx="22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B527CAD-4F53-4160-97CB-317549CB71D5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- When a wrong answer is given, a reward message is returned based on the question index."/>
          <p:cNvSpPr/>
          <p:nvPr/>
        </p:nvSpPr>
        <p:spPr>
          <a:xfrm>
            <a:off x="685800" y="1143000"/>
            <a:ext cx="4650480" cy="321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When a wrong answer is given, Game over page opens.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8247960" cy="4342320"/>
          </a:xfrm>
          <a:prstGeom prst="rect">
            <a:avLst/>
          </a:prstGeom>
          <a:ln w="0">
            <a:noFill/>
          </a:ln>
        </p:spPr>
      </p:pic>
    </p:spTree>
  </p:cSld>
  <p:transition spd="slow">
    <p:dissolv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Num" idx="23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C649EE5-6CF6-479D-842B-488FDC2ABAE4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- When all questions are answered correctly, a congratulatory message is displayed on the screen."/>
          <p:cNvSpPr/>
          <p:nvPr/>
        </p:nvSpPr>
        <p:spPr>
          <a:xfrm>
            <a:off x="669600" y="1064880"/>
            <a:ext cx="7455600" cy="306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When all questions are answered correctly, a congratulatory message is displayed on the screen.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85800" y="1746720"/>
            <a:ext cx="7970040" cy="4195800"/>
          </a:xfrm>
          <a:prstGeom prst="rect">
            <a:avLst/>
          </a:prstGeom>
          <a:ln w="0">
            <a:noFill/>
          </a:ln>
        </p:spPr>
      </p:pic>
    </p:spTree>
  </p:cSld>
  <p:transition spd="slow">
    <p:dissolv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Num" idx="24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3927EBC-9B8C-4A00-8E56-4B31B7F04181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- When all questions are answered correctly, a congratulatory message is displayed on the screen. 1"/>
          <p:cNvSpPr/>
          <p:nvPr/>
        </p:nvSpPr>
        <p:spPr>
          <a:xfrm>
            <a:off x="768960" y="1064880"/>
            <a:ext cx="1603800" cy="306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Wireshark output.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8106480" cy="4199040"/>
          </a:xfrm>
          <a:prstGeom prst="rect">
            <a:avLst/>
          </a:prstGeom>
          <a:ln w="0">
            <a:noFill/>
          </a:ln>
        </p:spPr>
      </p:pic>
    </p:spTree>
  </p:cSld>
  <p:transition spd="slow">
    <p:dissolv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948600"/>
            <a:ext cx="7885440" cy="669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tr-TR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DESIGN SOLUTION/APPROACH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7"/>
          </p:nvPr>
        </p:nvSpPr>
        <p:spPr>
          <a:xfrm>
            <a:off x="11782080" y="6504480"/>
            <a:ext cx="179640" cy="2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7f7f7f"/>
                </a:solidFill>
                <a:latin typeface="Tw Cen MT"/>
                <a:ea typeface="Tw Cen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334D0D-17FC-4AB9-9BB1-4BCCE36EB6E7}" type="slidenum">
              <a:rPr b="0" lang="en-US" sz="1100" spc="-1" strike="noStrike">
                <a:solidFill>
                  <a:srgbClr val="7f7f7f"/>
                </a:solidFill>
                <a:latin typeface="Tw Cen MT"/>
                <a:ea typeface="Tw Cen MT"/>
              </a:rPr>
              <a:t>2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…"/>
          <p:cNvSpPr/>
          <p:nvPr/>
        </p:nvSpPr>
        <p:spPr>
          <a:xfrm>
            <a:off x="628560" y="1742760"/>
            <a:ext cx="7963200" cy="5980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t">
            <a:spAutoFit/>
          </a:bodyPr>
          <a:p>
            <a:pPr marL="393840" indent="-263520" defTabSz="91440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OpenSymbol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In this project, we developed an interactive </a:t>
            </a: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"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Who Wants to Be a Millionaire</a:t>
            </a: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 ?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" game that combines an intuitive user interface with a resilient and extendable system architecture. Our design strategy encompasses both frontend usability and backend performance, ensuring smooth real-time communication and a responsive gameplay experience. The solution integrates modern web technologies on the client side and a socket-based server bridge for scalable data exchange on the backend.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93840" indent="-263520" defTabSz="91440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OpenSymbol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Frontend: Next + TypeScript was used. The UI can be easily extended thanks to the component-based structure.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93840" indent="-263520" defTabSz="91440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OpenSymbol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State Management: All game data is managed centrally with the Context API.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93840" indent="-263520" defTabSz="91440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OpenSymbol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WebSocket: A two-way connection (Socket.IO) was preferred for the synchronous flow of the game.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93840" indent="-263520" defTabSz="91440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OpenSymbol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TCP Adapter: Adapter.js written in Node.js acts as a bridge between the web client and the game engine.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93840" indent="-263520" defTabSz="91440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OpenSymbol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🧠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General Approach: Backend architecture is divided into three independent C++ server modules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3032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      </a:t>
            </a: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-Main Server (host)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3032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      </a:t>
            </a: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-Joker Server (joker)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3032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      </a:t>
            </a: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w Cen MT"/>
              </a:rPr>
              <a:t>-Common Library (common) – Contains modules that are used in common across all servers..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3032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032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032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dissolv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Num" idx="25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CB4CC36-8F18-4065-94D5-FA25A52E5CD1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🌟 Thank You! 🌟"/>
          <p:cNvSpPr/>
          <p:nvPr/>
        </p:nvSpPr>
        <p:spPr>
          <a:xfrm>
            <a:off x="1159200" y="2778120"/>
            <a:ext cx="7347240" cy="108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i="1" lang="en-US" sz="6500" spc="-1" strike="noStrike">
                <a:solidFill>
                  <a:srgbClr val="102692"/>
                </a:solidFill>
                <a:latin typeface="Times New Roman"/>
                <a:ea typeface="Times New Roman"/>
              </a:rPr>
              <a:t>🌟 </a:t>
            </a:r>
            <a:r>
              <a:rPr b="1" i="1" lang="en-US" sz="6500" spc="-1" strike="noStrike">
                <a:solidFill>
                  <a:srgbClr val="102692"/>
                </a:solidFill>
                <a:latin typeface="Times New Roman"/>
                <a:ea typeface="Times New Roman"/>
              </a:rPr>
              <a:t>Thank You! 🌟</a:t>
            </a:r>
            <a:endParaRPr b="0" lang="en-US" sz="6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dissolv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9200" y="929520"/>
            <a:ext cx="7885440" cy="669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tr-TR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🛠 </a:t>
            </a:r>
            <a:r>
              <a:rPr b="0" lang="tr-TR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Development Environment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8"/>
          </p:nvPr>
        </p:nvSpPr>
        <p:spPr>
          <a:xfrm>
            <a:off x="11782080" y="6504480"/>
            <a:ext cx="179640" cy="2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7f7f7f"/>
                </a:solidFill>
                <a:latin typeface="Tw Cen MT"/>
                <a:ea typeface="Tw Cen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EABC54-14E9-4CA0-BEA8-FB4CF757F947}" type="slidenum">
              <a:rPr b="0" lang="en-US" sz="1100" spc="-1" strike="noStrike">
                <a:solidFill>
                  <a:srgbClr val="7f7f7f"/>
                </a:solidFill>
                <a:latin typeface="Tw Cen MT"/>
                <a:ea typeface="Tw Cen MT"/>
              </a:rPr>
              <a:t>3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During the implementation of the &quot;Who Wants to Be a Millionaire?&quot; project, I learned several important lessons and faced some challenges that helped me improve both my technical and problem-solving skills:…"/>
          <p:cNvSpPr/>
          <p:nvPr/>
        </p:nvSpPr>
        <p:spPr>
          <a:xfrm>
            <a:off x="637920" y="1824840"/>
            <a:ext cx="8180280" cy="391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t">
            <a:spAutoFit/>
          </a:bodyPr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💻 </a:t>
            </a: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Programming Languages: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Frontend: TypeScript (Next.js)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Backend: C++ (Modular TCP server structure)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Middleware: JavaScript (Node.js adapter.js for WebSocket ↔ TCP bridge)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🖥 </a:t>
            </a: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Operating System: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Cross-platform (Since the project relies on Linux-specific libraries, Docker must be used to run it on non-Linux operating systems.)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🧰 </a:t>
            </a: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Compilers &amp; Build Tools: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C++ Compilation: g++ or clang++ with C++17 standard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Node.js Runtime: v22.14.0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Frontend Framework: Next.js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dissolv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9200" y="929520"/>
            <a:ext cx="7885440" cy="669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tr-TR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🛠 </a:t>
            </a:r>
            <a:r>
              <a:rPr b="0" lang="tr-TR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Development Environment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9"/>
          </p:nvPr>
        </p:nvSpPr>
        <p:spPr>
          <a:xfrm>
            <a:off x="11782080" y="6504480"/>
            <a:ext cx="179640" cy="2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7f7f7f"/>
                </a:solidFill>
                <a:latin typeface="Tw Cen MT"/>
                <a:ea typeface="Tw Cen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8310A3-7A6A-43F7-B0BF-566A51C04C33}" type="slidenum">
              <a:rPr b="0" lang="en-US" sz="1100" spc="-1" strike="noStrike">
                <a:solidFill>
                  <a:srgbClr val="7f7f7f"/>
                </a:solidFill>
                <a:latin typeface="Tw Cen MT"/>
                <a:ea typeface="Tw Cen MT"/>
              </a:rPr>
              <a:t>4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During the implementation of the &quot;Who Wants to Be a Millionaire?&quot; project, I learned several important lessons and faced some challenges that helped me improve both my technical and problem-solving skills:…"/>
          <p:cNvSpPr/>
          <p:nvPr/>
        </p:nvSpPr>
        <p:spPr>
          <a:xfrm>
            <a:off x="637920" y="1824840"/>
            <a:ext cx="8180280" cy="393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t">
            <a:spAutoFit/>
          </a:bodyPr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📦 </a:t>
            </a: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Libraries &amp; Frameworks: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Frontend: </a:t>
            </a: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Next.js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Tailwind CSS (for responsive UI)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Backend: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Custom TCP server built with standard C++ sockets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nlohmann/json.hpp for JSON parsing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Middleware:  </a:t>
            </a: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socket.io (Node.js)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net module in Node.js for raw TCP socket communication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🧪 </a:t>
            </a:r>
            <a:r>
              <a:rPr b="1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Development Tools: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Visual Studio Code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Browser DevTools for frontend debugging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dissolv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828200" cy="33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 fontScale="75000" lnSpcReduction="20000"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🖥️ </a:t>
            </a:r>
            <a:r>
              <a:rPr b="0" lang="en-US" sz="36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User Interface (Frontend)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In this project, we implemented the &quot;Who Wants to Be a Millionaire?&quot; game with both a user-friendly interface and a robust, scalable server architecture. Our design approach covers both frontend (client-side) and backend (server-side) components.…"/>
          <p:cNvSpPr/>
          <p:nvPr/>
        </p:nvSpPr>
        <p:spPr>
          <a:xfrm>
            <a:off x="533520" y="1479600"/>
            <a:ext cx="6297480" cy="1378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t">
            <a:spAutoFit/>
          </a:bodyPr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0"/>
          </p:nvPr>
        </p:nvSpPr>
        <p:spPr>
          <a:xfrm>
            <a:off x="11782080" y="6504480"/>
            <a:ext cx="179640" cy="2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7f7f7f"/>
                </a:solidFill>
                <a:latin typeface="Tw Cen MT"/>
                <a:ea typeface="Tw Cen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CDD65D-A4E1-4511-B8D1-E765FF5536FF}" type="slidenum">
              <a:rPr b="0" lang="en-US" sz="1100" spc="-1" strike="noStrike">
                <a:solidFill>
                  <a:srgbClr val="7f7f7f"/>
                </a:solidFill>
                <a:latin typeface="Tw Cen MT"/>
                <a:ea typeface="Tw Cen MT"/>
              </a:rPr>
              <a:t>5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Metin kutusu 11"/>
          <p:cNvSpPr/>
          <p:nvPr/>
        </p:nvSpPr>
        <p:spPr>
          <a:xfrm>
            <a:off x="540720" y="1600200"/>
            <a:ext cx="8373960" cy="5207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layout.tsx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General appearance and availability of the application. Page structure, titles, fonts and general style are controlled here.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page.tsx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Entry point of the game interface. It is the main page where the game starts and is called.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Game.tsx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Central to the logic of the game. All management such as questions, options, joker buttons and prize ladder are managed.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OptionButton.tsx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It represents an option. After the option is selected, it transmits your information to the GameContext.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JokerButton.tsx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50:50 presents the spectator jokers personally. Checks if the joker is available.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PriceLadder.tsx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Prizes are listed from bottom to top. Highlights the current level.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circl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1035000"/>
            <a:ext cx="7828920" cy="33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 fontScale="62222"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tr-TR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🖥️ </a:t>
            </a:r>
            <a:r>
              <a:rPr b="0" lang="tr-TR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User Interface (Frontend)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1"/>
          </p:nvPr>
        </p:nvSpPr>
        <p:spPr>
          <a:xfrm>
            <a:off x="11782080" y="6504480"/>
            <a:ext cx="179640" cy="2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7f7f7f"/>
                </a:solidFill>
                <a:latin typeface="Tw Cen MT"/>
                <a:ea typeface="Tw Cen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BFDC1B-AF37-49DC-86C4-3DAC86077902}" type="slidenum">
              <a:rPr b="0" lang="en-US" sz="1100" spc="-1" strike="noStrike">
                <a:solidFill>
                  <a:srgbClr val="7f7f7f"/>
                </a:solidFill>
                <a:latin typeface="Tw Cen MT"/>
                <a:ea typeface="Tw Cen MT"/>
              </a:rPr>
              <a:t>6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Metin kutusu 11"/>
          <p:cNvSpPr/>
          <p:nvPr/>
        </p:nvSpPr>
        <p:spPr>
          <a:xfrm>
            <a:off x="457200" y="1828800"/>
            <a:ext cx="8373960" cy="4232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Alert.tsx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Shows messages such as correct/wrong answers, end of game, connection alerts.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FinalScreen.tsx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Presents the result screen to the user when the game is completed (win or lose).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Welcome.tsx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Provides information and initialization at the beginning of the game.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globals.css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Contains the general style rules of the application. Basic visuals such as colors, fonts, backgrounds are provided here.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GameContext.tsx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  <a:ea typeface="Tw Cen MT"/>
              </a:rPr>
              <a:t>Manages the entire state of the game. Establishes the WebSocket connection, processes incoming server messages (QUESTION, CORRECT, LOSE, JOKERS, etc.). Also provides sendAnswer() and useJoker() functions.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circl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9280" y="1035360"/>
            <a:ext cx="8056800" cy="33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 fontScale="62222"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tr-TR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⚙️ </a:t>
            </a:r>
            <a:r>
              <a:rPr b="1" lang="tr-TR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Server-Side Logic (Backend)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In this project, we implemented the &quot;Who Wants to Be a Millionaire?&quot; game with both a user-friendly interface and a robust, scalable server architecture. Our design approach covers both frontend (client-side) and backend (server-side) components.…"/>
          <p:cNvSpPr/>
          <p:nvPr/>
        </p:nvSpPr>
        <p:spPr>
          <a:xfrm>
            <a:off x="533520" y="1479600"/>
            <a:ext cx="6297480" cy="1378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t">
            <a:spAutoFit/>
          </a:bodyPr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2"/>
          </p:nvPr>
        </p:nvSpPr>
        <p:spPr>
          <a:xfrm>
            <a:off x="11782080" y="6504480"/>
            <a:ext cx="179640" cy="2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7f7f7f"/>
                </a:solidFill>
                <a:latin typeface="Tw Cen MT"/>
                <a:ea typeface="Tw Cen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3E016F-CFB8-47DA-AEAB-C82193D7F9B4}" type="slidenum">
              <a:rPr b="0" lang="en-US" sz="1100" spc="-1" strike="noStrike">
                <a:solidFill>
                  <a:srgbClr val="7f7f7f"/>
                </a:solidFill>
                <a:latin typeface="Tw Cen MT"/>
                <a:ea typeface="Tw Cen MT"/>
              </a:rPr>
              <a:t>7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Metin kutusu 11"/>
          <p:cNvSpPr/>
          <p:nvPr/>
        </p:nvSpPr>
        <p:spPr>
          <a:xfrm>
            <a:off x="228600" y="1636920"/>
            <a:ext cx="8831160" cy="5898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1️⃣ Main Server (main.cpp, server.cpp)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Manages player connections and game flow.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In the server.cpp file, it processes requests coming over TCP and directs them according to the game logic.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Question progress, game start and end operations are carried out here.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Player information, answer accuracy and level tracking are done here.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2️⃣ Joker Server (joker.cpp, joker.h, server.cpp)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Processes joker (lifeline) usage as a separate server.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Each joker request is verified independently and is allowed to be used only once.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joker.cpp file contains the logic of jokers (50:50, audience, etc.).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server.cpp receives lifeline requests here, processes them and sends a response back to the main server.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3️⃣ Shared Logic – Common Modules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question.h: Defines the data structure where questions are stored and processed.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server_base.h / .cpp: The base server class inherited by all servers.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Operations such as opening a connection, receiving/sending messages are abstracted here.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utils.cpp: Contains auxiliary functions (e.g. reading files, formatting, etc.)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🌉 </a:t>
            </a: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Communication Model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Each server is connected to each other via TCP sockets. All requests coming from the web are directed to TCP via adapter.js.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  <a:ea typeface="Tw Cen MT"/>
              </a:rPr>
              <a:t>There is a chained flow as adapter.js → main server → (if necessary) wildcard server.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circl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13"/>
          </p:nvPr>
        </p:nvSpPr>
        <p:spPr>
          <a:xfrm>
            <a:off x="8128080" y="6492240"/>
            <a:ext cx="243000" cy="229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FA24875-2863-4D91-871A-F4049962FB63}" type="slidenum">
              <a:rPr b="0" lang="en-US" sz="10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- When all questions are answered correctly, a congratulatory message is displayed on the screen. 2"/>
          <p:cNvSpPr/>
          <p:nvPr/>
        </p:nvSpPr>
        <p:spPr>
          <a:xfrm>
            <a:off x="651240" y="973800"/>
            <a:ext cx="1733760" cy="398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 And Run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85800" y="2057400"/>
            <a:ext cx="7085880" cy="38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Calibri"/>
              </a:rPr>
              <a:t>-In linux enviroment you can build and run project by following commands.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Calibri"/>
              </a:rPr>
              <a:t>./build.sh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Calibri"/>
              </a:rPr>
              <a:t>./start_all.sh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dissolv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19200" y="929520"/>
            <a:ext cx="7885440" cy="669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d0d0d"/>
                </a:solidFill>
                <a:latin typeface="Tw Cen MT Condensed"/>
                <a:ea typeface="Tw Cen MT Condensed"/>
              </a:rPr>
              <a:t>LESSONS LEARNED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14"/>
          </p:nvPr>
        </p:nvSpPr>
        <p:spPr>
          <a:xfrm>
            <a:off x="11782080" y="6504480"/>
            <a:ext cx="179640" cy="24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7f7f7f"/>
                </a:solidFill>
                <a:latin typeface="Tw Cen MT"/>
                <a:ea typeface="Tw Cen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30AACE-8F72-4BDC-8122-194C7D4C688A}" type="slidenum">
              <a:rPr b="0" lang="en-US" sz="1100" spc="-1" strike="noStrike">
                <a:solidFill>
                  <a:srgbClr val="7f7f7f"/>
                </a:solidFill>
                <a:latin typeface="Tw Cen MT"/>
                <a:ea typeface="Tw Cen MT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During the implementation of the &quot;Who Wants to Be a Millionaire?&quot; project, I learned several important lessons and faced some challenges that helped me improve both my technical and problem-solving skills:…"/>
          <p:cNvSpPr/>
          <p:nvPr/>
        </p:nvSpPr>
        <p:spPr>
          <a:xfrm>
            <a:off x="637920" y="1824840"/>
            <a:ext cx="8037720" cy="4257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t">
            <a:spAutoFit/>
          </a:bodyPr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✅ </a:t>
            </a:r>
            <a:r>
              <a:rPr b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Key Discoveries: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Real-time communication requires careful synchronization and state management between client and server.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Modular design (splitting servers for game, lifelines, and question logic) greatly improves maintainability and scalability.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WebSocket and raw TCP integration via a Node.js adapter provided valuable experience in cross-protocol communication.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🛠 </a:t>
            </a:r>
            <a:r>
              <a:rPr b="1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Development Challenges: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Ensuring stable and persistent WebSocket connections under different network conditions.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Handling asynchronous message flow and race conditions between server events (e.g., simultaneous lifeline use and answering).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Designing fail-safe reconnection logic when the backend or adapter crashed.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tr-T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Backend side client state management with maps.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ntegral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Calibri" pitchFamily="0" charset="1"/>
        <a:ea typeface="Calibri" pitchFamily="0" charset="1"/>
        <a:cs typeface="Calibr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ntegral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Calibri" pitchFamily="0" charset="1"/>
        <a:ea typeface="Calibri" pitchFamily="0" charset="1"/>
        <a:cs typeface="Calibr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ntegral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Calibri" pitchFamily="0" charset="1"/>
        <a:ea typeface="Calibri" pitchFamily="0" charset="1"/>
        <a:cs typeface="Calibr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ntegral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Calibri" pitchFamily="0" charset="1"/>
        <a:ea typeface="Calibri" pitchFamily="0" charset="1"/>
        <a:cs typeface="Calibr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ntegral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Calibri" pitchFamily="0" charset="1"/>
        <a:ea typeface="Calibri" pitchFamily="0" charset="1"/>
        <a:cs typeface="Calibr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ntegral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Calibri" pitchFamily="0" charset="1"/>
        <a:ea typeface="Calibri" pitchFamily="0" charset="1"/>
        <a:cs typeface="Calibr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LibreOffice/24.2.7.2$Linux_X86_64 LibreOffice_project/420$Build-2</Application>
  <AppVersion>15.0000</AppVersion>
  <Words>1307</Words>
  <Paragraphs>147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ABK</dc:creator>
  <dc:description/>
  <dc:language>en-US</dc:language>
  <cp:lastModifiedBy/>
  <dcterms:modified xsi:type="dcterms:W3CDTF">2025-05-23T23:10:40Z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Ekran Gösterisi (4:3)</vt:lpwstr>
  </property>
  <property fmtid="{D5CDD505-2E9C-101B-9397-08002B2CF9AE}" pid="3" name="Slides">
    <vt:i4>18</vt:i4>
  </property>
</Properties>
</file>