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256" r:id="rId2"/>
    <p:sldId id="281" r:id="rId3"/>
    <p:sldId id="283" r:id="rId4"/>
    <p:sldId id="284" r:id="rId5"/>
    <p:sldId id="282" r:id="rId6"/>
    <p:sldId id="270" r:id="rId7"/>
    <p:sldId id="285" r:id="rId8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60"/>
  </p:normalViewPr>
  <p:slideViewPr>
    <p:cSldViewPr>
      <p:cViewPr varScale="1">
        <p:scale>
          <a:sx n="70" d="100"/>
          <a:sy n="70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28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 smtClean="0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 smtClean="0"/>
              <a:t>As</a:t>
            </a:r>
            <a:r>
              <a:rPr lang="en-US" dirty="0" smtClean="0"/>
              <a:t>I</a:t>
            </a:r>
            <a:r>
              <a:rPr lang="tr-TR" dirty="0" smtClean="0"/>
              <a:t>l başl</a:t>
            </a:r>
            <a:r>
              <a:rPr lang="en-US" dirty="0" smtClean="0"/>
              <a:t>I</a:t>
            </a:r>
            <a:r>
              <a:rPr lang="tr-TR" dirty="0" smtClean="0"/>
              <a:t>k st</a:t>
            </a:r>
            <a:r>
              <a:rPr lang="en-US" dirty="0" smtClean="0"/>
              <a:t>İ</a:t>
            </a:r>
            <a:r>
              <a:rPr lang="tr-TR" dirty="0" smtClean="0"/>
              <a:t>l</a:t>
            </a:r>
            <a:r>
              <a:rPr lang="en-US" dirty="0" smtClean="0"/>
              <a:t>İ</a:t>
            </a:r>
            <a:r>
              <a:rPr lang="tr-TR" dirty="0" smtClean="0"/>
              <a:t> </a:t>
            </a:r>
            <a:r>
              <a:rPr lang="en-US" dirty="0" smtClean="0"/>
              <a:t>İ</a:t>
            </a:r>
            <a:r>
              <a:rPr lang="tr-TR" dirty="0" smtClean="0"/>
              <a:t>ç</a:t>
            </a:r>
            <a:r>
              <a:rPr lang="en-US" dirty="0" smtClean="0"/>
              <a:t>İ</a:t>
            </a:r>
            <a:r>
              <a:rPr lang="tr-TR" dirty="0" smtClean="0"/>
              <a:t>n t</a:t>
            </a:r>
            <a:r>
              <a:rPr lang="en-US" dirty="0" smtClean="0"/>
              <a:t>I</a:t>
            </a:r>
            <a:r>
              <a:rPr lang="tr-TR" dirty="0" smtClean="0"/>
              <a:t>klat</a:t>
            </a:r>
            <a:r>
              <a:rPr lang="en-US" dirty="0" smtClean="0"/>
              <a:t>I</a:t>
            </a:r>
            <a:r>
              <a:rPr lang="tr-TR" dirty="0" smtClean="0"/>
              <a:t>n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Click to edit Master text styles</a:t>
            </a:r>
          </a:p>
          <a:p>
            <a:pPr lvl="1"/>
            <a:r>
              <a:rPr lang="tr-TR" altLang="en-US" dirty="0" smtClean="0"/>
              <a:t>Second level</a:t>
            </a:r>
          </a:p>
          <a:p>
            <a:pPr lvl="2"/>
            <a:r>
              <a:rPr lang="tr-TR" altLang="en-US" dirty="0" smtClean="0"/>
              <a:t>Third level</a:t>
            </a:r>
          </a:p>
          <a:p>
            <a:pPr lvl="3"/>
            <a:r>
              <a:rPr lang="tr-TR" altLang="en-US" dirty="0" smtClean="0"/>
              <a:t>Fourth level</a:t>
            </a:r>
          </a:p>
          <a:p>
            <a:pPr lvl="4"/>
            <a:r>
              <a:rPr lang="tr-TR" altLang="en-US" dirty="0" smtClean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CSE452</a:t>
            </a:r>
            <a:r>
              <a:rPr lang="tr-TR" sz="12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Machine Learning</a:t>
            </a:r>
            <a:endParaRPr lang="tr-T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err="1" smtClean="0"/>
              <a:t>Asparagus</a:t>
            </a:r>
            <a:r>
              <a:rPr lang="tr-TR" altLang="en-US" sz="3600" dirty="0" smtClean="0"/>
              <a:t> </a:t>
            </a:r>
            <a:r>
              <a:rPr lang="tr-TR" altLang="en-US" sz="3600" dirty="0" err="1" smtClean="0"/>
              <a:t>Detection</a:t>
            </a:r>
            <a:endParaRPr lang="tr-TR" altLang="en-US" sz="3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CSE 452</a:t>
            </a: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Murat ALTUNTAŞ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111044043</a:t>
            </a:r>
          </a:p>
          <a:p>
            <a:pPr eaLnBrk="1" hangingPunct="1">
              <a:lnSpc>
                <a:spcPct val="80000"/>
              </a:lnSpc>
            </a:pPr>
            <a:endParaRPr lang="tr-TR" alt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smtClean="0"/>
              <a:t>Haziran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Problem Tanımı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838200"/>
            <a:ext cx="2819400" cy="5562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dirty="0"/>
              <a:t>Toprak üzerindeki kuşkonmaz (</a:t>
            </a:r>
            <a:r>
              <a:rPr lang="tr-TR" dirty="0" err="1"/>
              <a:t>asparagus</a:t>
            </a:r>
            <a:r>
              <a:rPr lang="tr-TR" dirty="0"/>
              <a:t>) bitkisini tanıma. </a:t>
            </a:r>
            <a:endParaRPr lang="tr-TR" altLang="en-US" sz="2400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" y="847299"/>
            <a:ext cx="5975998" cy="45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 smtClean="0"/>
              <a:t>Feature</a:t>
            </a:r>
            <a:r>
              <a:rPr lang="tr-TR" altLang="en-US" sz="4000" dirty="0" smtClean="0"/>
              <a:t> Çıkarma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2894" y="838200"/>
            <a:ext cx="2581105" cy="4038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dirty="0" smtClean="0"/>
              <a:t>Veri Toplama</a:t>
            </a:r>
          </a:p>
          <a:p>
            <a:pPr eaLnBrk="1" hangingPunct="1">
              <a:lnSpc>
                <a:spcPct val="150000"/>
              </a:lnSpc>
            </a:pPr>
            <a:r>
              <a:rPr lang="tr-TR" dirty="0" smtClean="0"/>
              <a:t> Pozitif ve </a:t>
            </a:r>
            <a:r>
              <a:rPr lang="tr-TR" dirty="0" smtClean="0"/>
              <a:t>Negatif Veri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 sz="2400" dirty="0" smtClean="0"/>
              <a:t>226 Pozitif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 sz="2400" dirty="0" smtClean="0"/>
              <a:t>3888 Negatif</a:t>
            </a:r>
            <a:endParaRPr lang="tr-TR" altLang="en-US" sz="2400" dirty="0" smtClean="0"/>
          </a:p>
        </p:txBody>
      </p:sp>
      <p:pic>
        <p:nvPicPr>
          <p:cNvPr id="2050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" y="838200"/>
            <a:ext cx="655038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2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Makine Öğrenmesi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838200"/>
            <a:ext cx="4343399" cy="3276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dirty="0" smtClean="0"/>
              <a:t>HOG  &amp;  SVM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 sz="2400" dirty="0" smtClean="0"/>
              <a:t>Train </a:t>
            </a:r>
            <a:r>
              <a:rPr lang="tr-TR" dirty="0" smtClean="0"/>
              <a:t>Size 160 X </a:t>
            </a:r>
            <a:r>
              <a:rPr lang="tr-TR" dirty="0" smtClean="0"/>
              <a:t>320</a:t>
            </a:r>
          </a:p>
        </p:txBody>
      </p:sp>
      <p:pic>
        <p:nvPicPr>
          <p:cNvPr id="3074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40767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1" y="2971800"/>
            <a:ext cx="2876292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Sonuçlar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838200"/>
            <a:ext cx="3810000" cy="5562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 sz="2400" dirty="0" err="1" smtClean="0"/>
              <a:t>Asparagus</a:t>
            </a:r>
            <a:r>
              <a:rPr lang="tr-TR" altLang="en-US" sz="2400" dirty="0" smtClean="0"/>
              <a:t> tanıma %70</a:t>
            </a:r>
          </a:p>
        </p:txBody>
      </p:sp>
      <p:pic>
        <p:nvPicPr>
          <p:cNvPr id="1026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" y="760263"/>
            <a:ext cx="4171666" cy="570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1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4102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000" dirty="0" smtClean="0"/>
              <a:t>Sakai</a:t>
            </a:r>
            <a:r>
              <a:rPr lang="en-US" sz="2000" dirty="0"/>
              <a:t>, H., </a:t>
            </a:r>
            <a:r>
              <a:rPr lang="en-US" sz="2000" dirty="0" err="1"/>
              <a:t>Shiigi</a:t>
            </a:r>
            <a:r>
              <a:rPr lang="en-US" sz="2000" dirty="0"/>
              <a:t>, T., Kondo, N., Ogawa, Y., &amp; Taguchi, </a:t>
            </a:r>
            <a:r>
              <a:rPr lang="en-US" sz="2000" dirty="0" smtClean="0"/>
              <a:t>N. </a:t>
            </a:r>
            <a:r>
              <a:rPr lang="en-US" sz="2000" dirty="0"/>
              <a:t>Accurate position detecting during asparagus spear harvesting using a laser sensor</a:t>
            </a:r>
            <a:r>
              <a:rPr lang="en-US" sz="2000" dirty="0" smtClean="0"/>
              <a:t>.</a:t>
            </a:r>
            <a:r>
              <a:rPr lang="tr-TR" sz="2000" dirty="0" smtClean="0"/>
              <a:t> </a:t>
            </a:r>
            <a:r>
              <a:rPr lang="en-US" sz="2000" dirty="0" smtClean="0"/>
              <a:t>Engineering </a:t>
            </a:r>
            <a:r>
              <a:rPr lang="en-US" sz="2000" dirty="0"/>
              <a:t>in Agriculture, Environment and Food, 6(3), </a:t>
            </a:r>
            <a:r>
              <a:rPr lang="en-US" sz="2000" dirty="0" smtClean="0"/>
              <a:t>105-110</a:t>
            </a:r>
            <a:r>
              <a:rPr lang="tr-TR" sz="2000" dirty="0" smtClean="0"/>
              <a:t>, 2013</a:t>
            </a:r>
            <a:r>
              <a:rPr lang="en-US" sz="2000" dirty="0" smtClean="0"/>
              <a:t>.</a:t>
            </a:r>
            <a:endParaRPr lang="tr-TR" altLang="en-US" sz="2000" dirty="0" smtClean="0"/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000" dirty="0" smtClean="0"/>
              <a:t>Hartley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R</a:t>
            </a:r>
            <a:r>
              <a:rPr lang="tr-TR" altLang="en-US" sz="2000" dirty="0"/>
              <a:t>.</a:t>
            </a:r>
            <a:r>
              <a:rPr lang="en-US" altLang="en-US" sz="2000" dirty="0" smtClean="0"/>
              <a:t>,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Zisserman</a:t>
            </a:r>
            <a:r>
              <a:rPr lang="tr-TR" altLang="en-US" sz="2000" dirty="0"/>
              <a:t>,</a:t>
            </a:r>
            <a:r>
              <a:rPr lang="tr-TR" altLang="en-US" sz="2000" dirty="0" smtClean="0"/>
              <a:t> A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Multiple view geometry in computer vision. Cambridge </a:t>
            </a:r>
            <a:r>
              <a:rPr lang="tr-TR" altLang="en-US" sz="2000" dirty="0" smtClean="0"/>
              <a:t>U</a:t>
            </a:r>
            <a:r>
              <a:rPr lang="en-US" altLang="en-US" sz="2000" dirty="0" err="1" smtClean="0"/>
              <a:t>niversity</a:t>
            </a:r>
            <a:r>
              <a:rPr lang="en-US" altLang="en-US" sz="2000" dirty="0" smtClean="0"/>
              <a:t> </a:t>
            </a:r>
            <a:r>
              <a:rPr lang="tr-TR" altLang="en-US" sz="2000" dirty="0" smtClean="0"/>
              <a:t>P</a:t>
            </a:r>
            <a:r>
              <a:rPr lang="en-US" altLang="en-US" sz="2000" dirty="0" err="1" smtClean="0"/>
              <a:t>ress</a:t>
            </a:r>
            <a:r>
              <a:rPr lang="en-US" altLang="en-US" sz="2000" dirty="0"/>
              <a:t>, 2003.</a:t>
            </a:r>
            <a:endParaRPr lang="tr-TR" altLang="en-US" sz="2000" dirty="0" smtClean="0"/>
          </a:p>
          <a:p>
            <a:pPr marL="514350" indent="-514350" eaLnBrk="1" hangingPunct="1">
              <a:buFontTx/>
              <a:buNone/>
            </a:pPr>
            <a:r>
              <a:rPr lang="tr-TR" altLang="en-US" sz="2000" dirty="0" smtClean="0"/>
              <a:t/>
            </a:r>
            <a:br>
              <a:rPr lang="tr-TR" altLang="en-US" sz="2000" dirty="0" smtClean="0"/>
            </a:br>
            <a:r>
              <a:rPr lang="tr-TR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676400"/>
            <a:ext cx="9143999" cy="3200400"/>
          </a:xfrm>
        </p:spPr>
        <p:txBody>
          <a:bodyPr/>
          <a:lstStyle/>
          <a:p>
            <a:pPr algn="ctr"/>
            <a:r>
              <a:rPr lang="tr-TR" sz="115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Teşekkürler</a:t>
            </a:r>
            <a:endParaRPr lang="tr-TR" sz="115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6613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98</Words>
  <Application>Microsoft Office PowerPoint</Application>
  <PresentationFormat>Ekran Gösterisi (4:3)</PresentationFormat>
  <Paragraphs>33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Batang</vt:lpstr>
      <vt:lpstr>Arial</vt:lpstr>
      <vt:lpstr>Tahoma</vt:lpstr>
      <vt:lpstr>Default Design</vt:lpstr>
      <vt:lpstr>Asparagus Detection</vt:lpstr>
      <vt:lpstr>Problem Tanımı</vt:lpstr>
      <vt:lpstr>Feature Çıkarma</vt:lpstr>
      <vt:lpstr>Makine Öğrenmesi</vt:lpstr>
      <vt:lpstr>Sonuçlar</vt:lpstr>
      <vt:lpstr>Kaynaklar</vt:lpstr>
      <vt:lpstr>Teşekkürler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Murat ALTUNTAŞ</cp:lastModifiedBy>
  <cp:revision>213</cp:revision>
  <dcterms:created xsi:type="dcterms:W3CDTF">2007-08-26T20:02:13Z</dcterms:created>
  <dcterms:modified xsi:type="dcterms:W3CDTF">2016-06-03T08:06:20Z</dcterms:modified>
</cp:coreProperties>
</file>