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2T11:58:06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0 138,'0'911,"3"-852,2 0,3 0,29 110,-32-150,1 0,1 0,0 0,2-1,0 0,1-1,17 23,-18-29,1-1,0 0,1 0,0-1,0 0,1-1,0 0,1-1,0 0,26 9,-11-7,-1-2,1-1,1-1,36 2,118-5,-113-3,2767-4,-2117 50,-39 0,959-45,-693-2,-709 9,343 56,399 32,7-75,-121-27,-804 3,0-3,-1-2,0-3,64-21,-49 12,139-19,77-5,-252 35,-1-1,0-2,-1-1,0-2,41-25,-53 23,0-2,-2 0,0-2,-2 0,37-48,-51 59,-1-1,0 0,0-1,-1 0,-1 0,0 0,3-16,17-102,-23 118,15-156,-9-303,-10 328,3 116,-1-1,-1 1,-2 0,-1 0,-1 0,-2 1,0-1,-15-31,19 52,-1 1,0 0,0 1,-1-1,1 1,-1 0,-1 0,1 0,-1 1,1-1,-1 1,0 1,-1-1,1 1,-1 0,-12-3,-7-1,0 2,-1 0,-30 0,40 3,-728-33,257 18,-1054-9,1159 48,-49 0,-80 0,-57 1,-588-22,589-2,240-20,85 3,-766 10,564 11,311-2,-596-20,3-12,-2 32,261 2,-102-3,533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3032F-BC39-8678-AE42-7AEF0E35A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F7D671-EDF1-CCD7-23DB-9CA383CCD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530ACC-7385-29D0-A5BC-17317CB9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927036-5128-A2A3-9ACE-CE9E03EA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ED4273-D320-40A7-DB8F-BEC3DB52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97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AB1900-0C3A-42A6-F3D2-C97A3E03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A30B0D1-8A62-B42F-141D-A62124E3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F22396-CB60-F371-5496-7FC3DFB2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5BC441-31AC-45CC-7EAB-1DC05C97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55FDF2-3EA4-F7B4-1E28-C7DBB4D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40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171AD26-5AFC-020B-834A-0053D10E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C71D41-44F8-1ECE-A0CF-C4C50723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30BF38-2E94-CBFE-2B6C-5A6C7F9E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8BACE8-98AD-9EAD-50C0-5FB1239A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A7AF63-07D3-E819-B42D-8755520D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5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5C56AF-D51A-205D-FA4A-A4D12D33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0A7A49-B603-8031-1CDD-9D811FC2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F89EE0-8E87-E71C-032E-0DD5198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2CE065-7465-C1BE-F422-A7DF49BF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9932A2-410F-D686-BF13-C0BBC07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15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4DC9D6-8B6E-2989-CD60-6C7FFCE3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411599-CAB4-A970-7A4E-237E5E55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DB945F-B820-6306-4251-D7B033DD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9AEDE8-1368-C118-336B-94543171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CAC45E-E5D0-9438-DDFE-3684DE64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91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6488E6-11C9-FF5C-81C2-DC68436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FA3964-43AD-31A5-7E57-02A0674F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79DA13-0919-AFA6-7042-C12418AD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37FBF1-8D2F-290C-36B7-A611560B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DDA659-0E9E-3969-4981-B962F9B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411AB8-9019-007C-3ED0-BB876EC7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0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E6A66D-208E-5FE8-4844-8E1F996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D6400C-FF54-DF86-14BB-B1AF1041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0C7F95-94A0-4A01-3FCA-73371E68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7433B1-99FA-D2B3-8E45-862081E89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5F3DFB-2142-16EB-8C80-F05C1279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8CE8537-AF5D-0361-7358-7CA57ED0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573078-AAE2-5E14-4162-B6812576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0718E42-E883-41EE-6BDB-68058F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58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8796E7-F372-E4ED-3752-EDE97081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0F286D4-B876-240E-53DD-75E17943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4D9955-7434-9AC9-8B76-E22AB585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6EEAE3-71DA-3364-5062-A66F12D8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8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00B32F4-954C-8B91-6F8F-29DBFE91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283FBF-0EA4-6C71-9A1C-CE5E9A7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454720-D759-76A6-CADB-9177AAD2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48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56A72A-F815-B240-15D7-68EC594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900E45-05B1-FF64-14C0-B0A64ADA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63D3E4-A209-F99B-3BFB-86E5FC508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53F952-93A4-5ACD-E0CC-7399FF74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8CB007-C474-A6E1-BD6C-DA5CEFA1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04FEB9-56BE-4D6A-A75F-926402A7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76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A72C2C-3022-07B0-5D2B-58BC4FF5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0157EEF-B877-9932-9662-5BE0DC5EB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B7DB9B-BBCA-3D7D-6B1A-253F4871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B0C5A9-90AC-EB62-75B5-101A8EF5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DC6C04-C36E-5465-790C-5D8EAAA8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D2513B-D122-873E-E27F-A274F76C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590F8F5-7937-2E4D-248A-90C921B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C4EC46-3BFE-906B-25FB-13375AD21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EE3464-B8AD-75AC-F6DB-F161FFB3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D72C-67D5-416B-8837-65607D8A9A87}" type="datetimeFigureOut">
              <a:rPr lang="tr-TR" smtClean="0"/>
              <a:t>22.03.2025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8FA108-B521-8809-427B-1AE1FCB60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0C79B0-013D-C388-F79C-84B5F7726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64CA-9D2A-4E82-BC70-64073249B7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9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EBB959-DD02-17F8-28E7-17C73CB9E655}"/>
              </a:ext>
            </a:extLst>
          </p:cNvPr>
          <p:cNvSpPr/>
          <p:nvPr/>
        </p:nvSpPr>
        <p:spPr>
          <a:xfrm>
            <a:off x="1941095" y="577515"/>
            <a:ext cx="2871536" cy="2646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E150E07-6A54-6EA1-4A5B-E0AD6D1703BA}"/>
              </a:ext>
            </a:extLst>
          </p:cNvPr>
          <p:cNvSpPr/>
          <p:nvPr/>
        </p:nvSpPr>
        <p:spPr>
          <a:xfrm>
            <a:off x="5486400" y="545432"/>
            <a:ext cx="5438274" cy="3208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İlk Başta Model Database yapısını oluşturacağız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C8A18F60-2C09-60FB-7E0F-2FEB74FD54F4}"/>
              </a:ext>
            </a:extLst>
          </p:cNvPr>
          <p:cNvSpPr/>
          <p:nvPr/>
        </p:nvSpPr>
        <p:spPr>
          <a:xfrm>
            <a:off x="481263" y="4379496"/>
            <a:ext cx="5005137" cy="1852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AppSettin</a:t>
            </a:r>
            <a:r>
              <a:rPr lang="tr-TR" dirty="0"/>
              <a:t> </a:t>
            </a:r>
            <a:r>
              <a:rPr lang="tr-TR" dirty="0" err="1"/>
              <a:t>Json</a:t>
            </a:r>
            <a:r>
              <a:rPr lang="tr-TR" dirty="0"/>
              <a:t> Yapısı içine girilecek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0AB6C0D-ACB3-6D0C-77B6-7F4DA835180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376863" y="3224462"/>
            <a:ext cx="0" cy="115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F4E9ADA-CC5F-70AE-0855-2DD4D1AD953D}"/>
              </a:ext>
            </a:extLst>
          </p:cNvPr>
          <p:cNvSpPr txBox="1"/>
          <p:nvPr/>
        </p:nvSpPr>
        <p:spPr>
          <a:xfrm>
            <a:off x="5775159" y="4170947"/>
            <a:ext cx="5935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tr-TR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tr-TR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DefaultConnection</a:t>
            </a:r>
            <a:r>
              <a:rPr lang="tr-TR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Source=.\\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SQLEXPRESS;Initial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Catalog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satinalmadb;Integrated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Security=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True;Encrypt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True;Trust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Server 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Certificate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=True"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510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4F5651E0-7E0F-AC32-F5A3-8CFB8C6AB7C7}"/>
              </a:ext>
            </a:extLst>
          </p:cNvPr>
          <p:cNvSpPr/>
          <p:nvPr/>
        </p:nvSpPr>
        <p:spPr>
          <a:xfrm>
            <a:off x="1459833" y="0"/>
            <a:ext cx="5646821" cy="1572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Sayfa Eklenmesi</a:t>
            </a:r>
          </a:p>
        </p:txBody>
      </p:sp>
      <p:sp>
        <p:nvSpPr>
          <p:cNvPr id="3" name="Dikdörtgen: Üst Köşeleri Kesik 2">
            <a:extLst>
              <a:ext uri="{FF2B5EF4-FFF2-40B4-BE49-F238E27FC236}">
                <a16:creationId xmlns:a16="http://schemas.microsoft.com/office/drawing/2014/main" id="{3785AFDB-F1F5-AC9A-874F-55A30C1C0D72}"/>
              </a:ext>
            </a:extLst>
          </p:cNvPr>
          <p:cNvSpPr/>
          <p:nvPr/>
        </p:nvSpPr>
        <p:spPr>
          <a:xfrm>
            <a:off x="1171075" y="1572127"/>
            <a:ext cx="6561220" cy="26629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Add</a:t>
            </a:r>
            <a:r>
              <a:rPr lang="tr-TR" dirty="0"/>
              <a:t> Controller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46B955-333B-7B80-4220-36D17339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5" y="4229406"/>
            <a:ext cx="6785809" cy="20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D2F18F-6FFA-CA4C-AC8D-6640E634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33" y="1652336"/>
            <a:ext cx="10454077" cy="28032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84222E7B-F7ED-C76D-E754-EAED7E9D8AAC}"/>
                  </a:ext>
                </a:extLst>
              </p14:cNvPr>
              <p14:cNvContentPartPr/>
              <p14:nvPr/>
            </p14:nvContentPartPr>
            <p14:xfrm>
              <a:off x="3448478" y="2869453"/>
              <a:ext cx="4573800" cy="70992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84222E7B-F7ED-C76D-E754-EAED7E9D8A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478" y="2761813"/>
                <a:ext cx="4681440" cy="9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93675B8A-36CA-0AFC-363C-257CDE363E07}"/>
              </a:ext>
            </a:extLst>
          </p:cNvPr>
          <p:cNvSpPr/>
          <p:nvPr/>
        </p:nvSpPr>
        <p:spPr>
          <a:xfrm>
            <a:off x="160421" y="320843"/>
            <a:ext cx="5037221" cy="19571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DbContext</a:t>
            </a:r>
            <a:r>
              <a:rPr lang="tr-TR" dirty="0"/>
              <a:t> Yapısı </a:t>
            </a:r>
            <a:r>
              <a:rPr lang="tr-TR" dirty="0" err="1"/>
              <a:t>Oluşurulacak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B8C783-7596-7852-8240-76443A7A3037}"/>
              </a:ext>
            </a:extLst>
          </p:cNvPr>
          <p:cNvSpPr/>
          <p:nvPr/>
        </p:nvSpPr>
        <p:spPr>
          <a:xfrm>
            <a:off x="5518484" y="493293"/>
            <a:ext cx="2261937" cy="1957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Klasör Oluştur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96659-2A64-3FE8-39D4-DADC4642CED1}"/>
              </a:ext>
            </a:extLst>
          </p:cNvPr>
          <p:cNvSpPr/>
          <p:nvPr/>
        </p:nvSpPr>
        <p:spPr>
          <a:xfrm>
            <a:off x="8101263" y="1153024"/>
            <a:ext cx="3384885" cy="2594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ApplicationDbContext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11EC81-91A0-EDE1-CBD3-D1D84371A446}"/>
              </a:ext>
            </a:extLst>
          </p:cNvPr>
          <p:cNvSpPr txBox="1"/>
          <p:nvPr/>
        </p:nvSpPr>
        <p:spPr>
          <a:xfrm>
            <a:off x="320842" y="2931695"/>
            <a:ext cx="7780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options):base(options)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&lt;customers&gt; Customers { get; set; }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&lt;cart&gt;Carts { get; set;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&lt;Payments&gt; Payments { get; set;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OrderDetails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OrderDetails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&lt;Orders&gt; Orders { get; set;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&lt;categories&gt; Categories { get; set; }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Products { get; set;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413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F4DDD92-3967-B458-905B-49658B9871AE}"/>
              </a:ext>
            </a:extLst>
          </p:cNvPr>
          <p:cNvSpPr/>
          <p:nvPr/>
        </p:nvSpPr>
        <p:spPr>
          <a:xfrm>
            <a:off x="288757" y="124327"/>
            <a:ext cx="7106654" cy="330467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Nuget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Paketlerin Yüklenmesi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A7C0BDE-E830-F47C-1B52-1BF5E7DA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3704414"/>
            <a:ext cx="10413358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FF1B50AD-C02C-455F-F452-3756FA48DE7F}"/>
              </a:ext>
            </a:extLst>
          </p:cNvPr>
          <p:cNvSpPr/>
          <p:nvPr/>
        </p:nvSpPr>
        <p:spPr>
          <a:xfrm>
            <a:off x="673768" y="368968"/>
            <a:ext cx="6304548" cy="2438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Programs İçine </a:t>
            </a:r>
            <a:r>
              <a:rPr lang="tr-TR" dirty="0" err="1"/>
              <a:t>Eklencek</a:t>
            </a:r>
            <a:r>
              <a:rPr lang="tr-TR" dirty="0"/>
              <a:t> Kod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5637594-C37B-1CC3-361F-B0F56C593C4F}"/>
              </a:ext>
            </a:extLst>
          </p:cNvPr>
          <p:cNvSpPr txBox="1"/>
          <p:nvPr/>
        </p:nvSpPr>
        <p:spPr>
          <a:xfrm>
            <a:off x="256674" y="3256547"/>
            <a:ext cx="1161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"));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532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8C25987D-F81F-6C50-A829-25E55D77ECD3}"/>
              </a:ext>
            </a:extLst>
          </p:cNvPr>
          <p:cNvSpPr/>
          <p:nvPr/>
        </p:nvSpPr>
        <p:spPr>
          <a:xfrm>
            <a:off x="272716" y="609600"/>
            <a:ext cx="6946231" cy="2133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 Veri Tabanına Atılması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DA0FEB4-0DD7-154E-C7D6-FE94CAE0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89" y="2792801"/>
            <a:ext cx="7505615" cy="35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2BE2FD22-083D-E1F1-32A5-351B28BD1D65}"/>
              </a:ext>
            </a:extLst>
          </p:cNvPr>
          <p:cNvSpPr/>
          <p:nvPr/>
        </p:nvSpPr>
        <p:spPr>
          <a:xfrm>
            <a:off x="609600" y="802104"/>
            <a:ext cx="7924800" cy="2406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Add</a:t>
            </a:r>
            <a:r>
              <a:rPr lang="tr-TR" dirty="0"/>
              <a:t>-Migration  </a:t>
            </a:r>
            <a:r>
              <a:rPr lang="tr-TR" dirty="0" err="1"/>
              <a:t>paketadı</a:t>
            </a:r>
            <a:endParaRPr lang="tr-TR" dirty="0"/>
          </a:p>
          <a:p>
            <a:pPr algn="ctr"/>
            <a:r>
              <a:rPr lang="tr-TR" dirty="0"/>
              <a:t>Update-</a:t>
            </a:r>
            <a:r>
              <a:rPr lang="tr-TR" dirty="0" err="1"/>
              <a:t>database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57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B2FD6565-B20E-71B0-AA97-8A23BB807503}"/>
              </a:ext>
            </a:extLst>
          </p:cNvPr>
          <p:cNvSpPr/>
          <p:nvPr/>
        </p:nvSpPr>
        <p:spPr>
          <a:xfrm>
            <a:off x="1203158" y="513347"/>
            <a:ext cx="6753726" cy="1860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Şablonun Yüklenmesi </a:t>
            </a:r>
          </a:p>
          <a:p>
            <a:pPr algn="ctr"/>
            <a:r>
              <a:rPr lang="tr-TR" dirty="0" err="1"/>
              <a:t>Wwwroot</a:t>
            </a:r>
            <a:r>
              <a:rPr lang="tr-TR" dirty="0"/>
              <a:t> </a:t>
            </a:r>
            <a:r>
              <a:rPr lang="tr-TR" dirty="0" err="1"/>
              <a:t>birklasör</a:t>
            </a:r>
            <a:r>
              <a:rPr lang="tr-TR" dirty="0"/>
              <a:t> oluştur onun içine dosyaları at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BA469FC-D2AD-550F-742C-9CBF88E2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6" y="2858557"/>
            <a:ext cx="7668125" cy="27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C1B82D75-13A9-09C8-0A11-0035D54F2B49}"/>
              </a:ext>
            </a:extLst>
          </p:cNvPr>
          <p:cNvSpPr/>
          <p:nvPr/>
        </p:nvSpPr>
        <p:spPr>
          <a:xfrm>
            <a:off x="994611" y="641684"/>
            <a:ext cx="614412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Şablon Sayfa Eklenmesi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F7B813-D4C3-2769-6E13-7693E539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2" y="2259508"/>
            <a:ext cx="8855242" cy="30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F6C4E0-6B97-19B3-2D2D-6B2D7C8DCCF5}"/>
              </a:ext>
            </a:extLst>
          </p:cNvPr>
          <p:cNvSpPr/>
          <p:nvPr/>
        </p:nvSpPr>
        <p:spPr>
          <a:xfrm>
            <a:off x="753979" y="433136"/>
            <a:ext cx="7251032" cy="50211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Şablon içine orta kısmına </a:t>
            </a:r>
          </a:p>
          <a:p>
            <a:pPr algn="ctr"/>
            <a:r>
              <a:rPr lang="tr-TR" dirty="0"/>
              <a:t>@RenderBody()</a:t>
            </a:r>
          </a:p>
        </p:txBody>
      </p:sp>
    </p:spTree>
    <p:extLst>
      <p:ext uri="{BB962C8B-B14F-4D97-AF65-F5344CB8AC3E}">
        <p14:creationId xmlns:p14="http://schemas.microsoft.com/office/powerpoint/2010/main" val="29913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Office PowerPoint</Application>
  <PresentationFormat>Geniş ekran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ARIBILGI</dc:creator>
  <cp:lastModifiedBy>ARIBILGI</cp:lastModifiedBy>
  <cp:revision>1</cp:revision>
  <dcterms:created xsi:type="dcterms:W3CDTF">2025-03-22T11:58:30Z</dcterms:created>
  <dcterms:modified xsi:type="dcterms:W3CDTF">2025-03-22T12:10:57Z</dcterms:modified>
</cp:coreProperties>
</file>