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DEE9-679F-4E5F-B4B0-5CD25964A06D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9379-FFE3-4001-B76D-3C9C7968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DEE9-679F-4E5F-B4B0-5CD25964A06D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9379-FFE3-4001-B76D-3C9C7968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8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DEE9-679F-4E5F-B4B0-5CD25964A06D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9379-FFE3-4001-B76D-3C9C7968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6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DEE9-679F-4E5F-B4B0-5CD25964A06D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9379-FFE3-4001-B76D-3C9C7968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5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DEE9-679F-4E5F-B4B0-5CD25964A06D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9379-FFE3-4001-B76D-3C9C7968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0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DEE9-679F-4E5F-B4B0-5CD25964A06D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9379-FFE3-4001-B76D-3C9C7968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5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DEE9-679F-4E5F-B4B0-5CD25964A06D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9379-FFE3-4001-B76D-3C9C7968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8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DEE9-679F-4E5F-B4B0-5CD25964A06D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9379-FFE3-4001-B76D-3C9C7968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DEE9-679F-4E5F-B4B0-5CD25964A06D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9379-FFE3-4001-B76D-3C9C7968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DEE9-679F-4E5F-B4B0-5CD25964A06D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9379-FFE3-4001-B76D-3C9C7968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DEE9-679F-4E5F-B4B0-5CD25964A06D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9379-FFE3-4001-B76D-3C9C7968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1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3DEE9-679F-4E5F-B4B0-5CD25964A06D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99379-FFE3-4001-B76D-3C9C7968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5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order to see whether the extraction tool works as expected.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8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Presentation</vt:lpstr>
    </vt:vector>
  </TitlesOfParts>
  <Company>Airbus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Presentation</dc:title>
  <dc:creator>Artim, Murat</dc:creator>
  <cp:lastModifiedBy>Artim, Murat</cp:lastModifiedBy>
  <cp:revision>1</cp:revision>
  <dcterms:created xsi:type="dcterms:W3CDTF">2020-07-20T08:40:57Z</dcterms:created>
  <dcterms:modified xsi:type="dcterms:W3CDTF">2020-08-03T12:43:14Z</dcterms:modified>
</cp:coreProperties>
</file>