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80e4235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80e4235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80e423586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80e423586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0e42358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0e42358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80e42358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80e42358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80e42358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80e42358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80e423586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80e423586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0e423586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0e423586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80e423586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80e423586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80e423586_0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80e423586_0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80e42358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80e42358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muratcemkose/RSG_Belgium/blob/master/Text_generator_HMM.ipyn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s://www.overleaf.com/9654919771jjscjzkynqg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" y="0"/>
            <a:ext cx="91401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77900" y="1696800"/>
            <a:ext cx="5115600" cy="174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>
                <a:solidFill>
                  <a:schemeClr val="lt1"/>
                </a:solidFill>
              </a:rPr>
              <a:t>How to write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4800">
                <a:solidFill>
                  <a:schemeClr val="lt1"/>
                </a:solidFill>
              </a:rPr>
              <a:t>1000+ papers a day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/>
              <a:t>Future work</a:t>
            </a:r>
            <a:endParaRPr sz="2400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Possible </a:t>
            </a:r>
            <a:r>
              <a:rPr lang="nl" sz="2400"/>
              <a:t>improvements: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Generating the </a:t>
            </a:r>
            <a:r>
              <a:rPr lang="nl" sz="2400"/>
              <a:t>header.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A</a:t>
            </a:r>
            <a:r>
              <a:rPr lang="nl"/>
              <a:t>dding </a:t>
            </a:r>
            <a:r>
              <a:rPr lang="nl" sz="2400"/>
              <a:t>references.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Adding </a:t>
            </a:r>
            <a:r>
              <a:rPr lang="nl" sz="2400"/>
              <a:t>paragraphs.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Extending our method to </a:t>
            </a:r>
            <a:r>
              <a:rPr lang="nl" sz="2400"/>
              <a:t>other journals. → Bigger DB → Accuracy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Automatically</a:t>
            </a:r>
            <a:r>
              <a:rPr lang="nl"/>
              <a:t> generate the </a:t>
            </a:r>
            <a:r>
              <a:rPr lang="nl" sz="2400"/>
              <a:t>lay-out.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496" y="35000"/>
            <a:ext cx="734785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Goals</a:t>
            </a:r>
            <a:endParaRPr sz="3600"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l" sz="2400"/>
              <a:t>User-friendly</a:t>
            </a:r>
            <a:r>
              <a:rPr lang="nl"/>
              <a:t> code.</a:t>
            </a:r>
            <a:br>
              <a:rPr lang="nl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Producing</a:t>
            </a:r>
            <a:r>
              <a:rPr lang="nl" sz="2400"/>
              <a:t> </a:t>
            </a:r>
            <a:r>
              <a:rPr lang="nl" sz="2400"/>
              <a:t>figures </a:t>
            </a:r>
            <a:r>
              <a:rPr lang="nl"/>
              <a:t>and </a:t>
            </a:r>
            <a:r>
              <a:rPr lang="nl" sz="2400"/>
              <a:t>tables.</a:t>
            </a:r>
            <a:br>
              <a:rPr lang="nl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2400"/>
              <a:t>Fast</a:t>
            </a:r>
            <a:r>
              <a:rPr lang="nl"/>
              <a:t> and </a:t>
            </a:r>
            <a:r>
              <a:rPr lang="nl" sz="2400"/>
              <a:t>effective.</a:t>
            </a:r>
            <a:endParaRPr sz="24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2000"/>
              <a:t>Automatically generate a</a:t>
            </a:r>
            <a:r>
              <a:rPr lang="nl" sz="1800"/>
              <a:t> </a:t>
            </a:r>
            <a:r>
              <a:rPr lang="nl" sz="3000"/>
              <a:t>bioinformatics paper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/>
              <a:t>Team</a:t>
            </a:r>
            <a:endParaRPr sz="36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75" y="1162398"/>
            <a:ext cx="1802100" cy="2603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4025" y="1162400"/>
            <a:ext cx="1872325" cy="26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7725" y="1162377"/>
            <a:ext cx="1872325" cy="26039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52400" y="3708650"/>
            <a:ext cx="18021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/>
              <a:t>Ramón</a:t>
            </a:r>
            <a:r>
              <a:rPr lang="nl"/>
              <a:t> 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Database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Figures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Tables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209975" y="3708650"/>
            <a:ext cx="19413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/>
              <a:t>Sofie</a:t>
            </a:r>
            <a:r>
              <a:rPr lang="nl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Initial coding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Lay-out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PPT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448750" y="3766300"/>
            <a:ext cx="20700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/>
              <a:t>Murat</a:t>
            </a:r>
            <a:r>
              <a:rPr lang="nl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Initial coding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Code optimization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6685621" y="3708650"/>
            <a:ext cx="20169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/>
              <a:t>Paul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Database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PPT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1125" y="1162364"/>
            <a:ext cx="1802100" cy="2603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/>
              <a:t>Workflow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Step 1:</a:t>
            </a:r>
            <a:r>
              <a:rPr lang="nl"/>
              <a:t> Create the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-&gt; focus on 1 journal = 1 template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		  916 papers!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100" y="41200"/>
            <a:ext cx="4934901" cy="49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1740600" y="2380350"/>
            <a:ext cx="531000" cy="687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/>
              <a:t>Workflow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Step 1:</a:t>
            </a:r>
            <a:r>
              <a:rPr lang="nl"/>
              <a:t> </a:t>
            </a:r>
            <a:r>
              <a:rPr lang="nl"/>
              <a:t>Create the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nl"/>
              <a:t>Step 2: </a:t>
            </a:r>
            <a:r>
              <a:rPr lang="nl"/>
              <a:t>Try out HMM using markovify package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-&gt; focus on abstract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3670" l="757" r="56669" t="0"/>
          <a:stretch/>
        </p:blipFill>
        <p:spPr>
          <a:xfrm>
            <a:off x="4983100" y="2110725"/>
            <a:ext cx="3849201" cy="28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/>
              <a:t>Workflow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Step 1:</a:t>
            </a:r>
            <a:r>
              <a:rPr lang="nl"/>
              <a:t> Create the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nl"/>
              <a:t>Step 2: </a:t>
            </a:r>
            <a:r>
              <a:rPr lang="nl"/>
              <a:t>Try out HMM using markovify package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nl"/>
              <a:t>Step 3:</a:t>
            </a:r>
            <a:r>
              <a:rPr lang="nl"/>
              <a:t> Improve code usability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-&gt; extend code to generate a full paper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1200" u="sng">
                <a:solidFill>
                  <a:schemeClr val="hlink"/>
                </a:solidFill>
                <a:hlinkClick r:id="rId3"/>
              </a:rPr>
              <a:t>https://github.com/muratcemkose/RSG_Belgium/blob/master/Text_generator_HMM.ipynb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/>
              <a:t>Workflow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Step 1:</a:t>
            </a:r>
            <a:r>
              <a:rPr lang="nl"/>
              <a:t> </a:t>
            </a:r>
            <a:r>
              <a:rPr lang="nl"/>
              <a:t>Create the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nl"/>
              <a:t>Step 2: </a:t>
            </a:r>
            <a:r>
              <a:rPr lang="nl"/>
              <a:t>Try out HMM using markovify package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nl"/>
              <a:t>Step 3:</a:t>
            </a:r>
            <a:r>
              <a:rPr lang="nl"/>
              <a:t> Improve code usability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nl"/>
              <a:t>Step 4:</a:t>
            </a:r>
            <a:r>
              <a:rPr lang="nl"/>
              <a:t> Add randomly generated figures and                                                      tables → some consistency in the </a:t>
            </a:r>
            <a:r>
              <a:rPr lang="nl"/>
              <a:t>randomness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19603" r="20282" t="9082"/>
          <a:stretch/>
        </p:blipFill>
        <p:spPr>
          <a:xfrm>
            <a:off x="5292950" y="696238"/>
            <a:ext cx="3716201" cy="37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/>
              <a:t>Workflow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Step 1:</a:t>
            </a:r>
            <a:r>
              <a:rPr lang="nl"/>
              <a:t> </a:t>
            </a:r>
            <a:r>
              <a:rPr lang="nl"/>
              <a:t>Create the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nl"/>
              <a:t>Step 2: </a:t>
            </a:r>
            <a:r>
              <a:rPr lang="nl"/>
              <a:t>Try out HMM using markovify package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nl"/>
              <a:t>Step 3:</a:t>
            </a:r>
            <a:r>
              <a:rPr lang="nl"/>
              <a:t> Improve code usability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nl"/>
              <a:t>Step 4:</a:t>
            </a:r>
            <a:r>
              <a:rPr lang="nl"/>
              <a:t> Add randomly generated figures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nl"/>
              <a:t>Step 5:</a:t>
            </a:r>
            <a:r>
              <a:rPr lang="nl"/>
              <a:t> Lay-out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265500" y="1668125"/>
            <a:ext cx="4045200" cy="10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</a:t>
            </a:r>
            <a:endParaRPr sz="3600"/>
          </a:p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4939500" y="637425"/>
            <a:ext cx="3837000" cy="38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-2034" l="0" r="0" t="3725"/>
          <a:stretch/>
        </p:blipFill>
        <p:spPr>
          <a:xfrm>
            <a:off x="4939500" y="87025"/>
            <a:ext cx="3954350" cy="505647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156675" y="1583975"/>
            <a:ext cx="4116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nl" sz="1000" u="sng">
                <a:solidFill>
                  <a:schemeClr val="hlink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https://www.overleaf.com/9654919771jjscjzkynqgd</a:t>
            </a:r>
            <a:endParaRPr sz="1000">
              <a:solidFill>
                <a:srgbClr val="5D6879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5D6879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