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CB72-67CF-7D0E-0A86-9A0C888E4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5D6B2-6BBC-9646-EE01-C3D4077B4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C4AF-00ED-1B4B-0366-18CA915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51C9-D069-CC99-21F0-0CD6D2D8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C3F0-BF87-F5FE-C38E-CE0F8EF7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3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05FD-EC52-CD88-E0D7-494F626F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52135-BD3F-D720-D1DC-0E3BA67C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2785-3BDC-1D9B-C79F-69003FDC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BD27-F4CD-4C32-1EB5-D4B777B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0476-6C4E-C1B8-1A60-020C72C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165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F9E4E-AD95-6F45-4735-C5491D43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57A2-5406-F421-1A1D-5776D72D4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F5FE-EF0A-B778-3D99-41420CBD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D70D-A7D5-6DF5-68C1-5E48084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1B61-D9DE-9D58-7654-62EAF2D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05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BF90-A2D6-A628-BED8-80D2FBE3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11CA-47D4-6305-C99E-838A8499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37C9-0988-C9F8-AE45-7DF064F2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E688-EF8D-C497-2B7D-329A1DF1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2F19-C8A7-DE63-0A13-DC9350C9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183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687-6922-F678-8E34-6A1EEC1F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A32C-B989-A04A-6A8E-779D91AD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2B3A-BAC1-EAA5-671B-89D92B6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2729-6297-E4BB-7863-715122BE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AC723-C9C9-943D-2677-ABA66D5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491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19FE-6636-CEE7-E79C-CC137A94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DC23-AFB1-E5AB-1CA1-76CD38AAE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C5751-8F0A-F18A-A672-4E30BC53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178F-9CA7-9D04-7CC3-AEECA6D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0F4C-CEA1-301B-F83D-D019F870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95089-4C84-D692-EF1B-CCF0D343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47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5F11-1392-F6BE-94B0-DAC1AE5F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9BA77-C64B-6BC3-09F5-BCD52DD2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41370-8290-EB18-E7E4-5034F227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1F98B-E727-E255-C5BD-61966CAEB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901F6-A2A3-4454-C7EB-03F650441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2FE44-A634-5BBA-6A5F-0CB82CB1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8B3D6-5EEC-3DFB-1386-499C98B6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F840-8220-7B7C-01F1-472912C2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4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3BB2-264E-F76D-2947-9121598D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03357-ECF4-0A97-0BDB-A17F9BA9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1F6B8-D521-A868-D8B7-8575D17F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6F793-5EF9-4C47-452C-2824541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1DA05-E8FA-E929-6E61-600270F5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7C4FC-9DCA-DD16-9170-D0F40694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AB12E-92EB-5229-8D48-515298E1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47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A386-CBF4-22A1-B4FB-A91BCE66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1BD6-6416-CD13-170D-1601259A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DF2C0-0CBA-25FD-12F6-EC2EF87E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F141C-FC87-41F8-070F-15B16D5C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E52E-63C7-D7E2-FA96-730A4302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B601-7EF4-8017-4382-C6FE9EC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20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06EE-DF37-536A-ADEB-E0C117A3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20B51-9C89-B3FB-E9A5-A612C563C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3A3B-F7C3-16AE-F912-C692B61B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57A7-BE78-A9CA-00D9-C7562300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2425C-12A5-0CE5-8F88-84F8BD33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E72B-DFA2-4B76-348D-81D6D15F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533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4F472-B1F4-C05C-F648-C767878A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D31A3-26A3-E9E2-44A1-0D1623DA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1CD9-92D1-09C5-6386-1A26B053F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BB5B0-26D6-4246-AB4C-28DECD854A5B}" type="datetimeFigureOut">
              <a:rPr lang="en-NL" smtClean="0"/>
              <a:t>02/04/2025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887E-7C34-B5D5-7DD8-849ACED31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5490-F6B1-D5FA-4748-5FB492CE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844A8-7AD6-46C0-96E9-6630351A190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910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89E55-9E59-5DD9-E812-57242BFC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53" y="785443"/>
            <a:ext cx="8507012" cy="5287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167525" y="437671"/>
            <a:ext cx="76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Bring the cursor here and keeping “</a:t>
            </a:r>
            <a:r>
              <a:rPr lang="en-US" dirty="0" err="1"/>
              <a:t>UseCases</a:t>
            </a:r>
            <a:r>
              <a:rPr lang="en-US" dirty="0"/>
              <a:t>” press ENTER.</a:t>
            </a:r>
          </a:p>
          <a:p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725936" y="785443"/>
            <a:ext cx="2484934" cy="47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0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06056A-009D-EAB3-4BAC-3803EE96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38" y="934243"/>
            <a:ext cx="8278380" cy="529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516532" y="167524"/>
            <a:ext cx="76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Click the READ button for </a:t>
            </a:r>
            <a:r>
              <a:rPr lang="en-US" dirty="0" err="1"/>
              <a:t>TBRM_Test</a:t>
            </a:r>
            <a:r>
              <a:rPr lang="en-US" dirty="0"/>
              <a:t> instance.</a:t>
            </a:r>
          </a:p>
          <a:p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1102864" y="490689"/>
            <a:ext cx="6959212" cy="821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4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9549C-CE5F-4489-540F-E6260A36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7" y="1912950"/>
            <a:ext cx="9412013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516532" y="167524"/>
            <a:ext cx="1071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In “Production System” tab, the instance elements (resources, products, operations) can be seen.</a:t>
            </a:r>
          </a:p>
          <a:p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1102864" y="490689"/>
            <a:ext cx="2310431" cy="1526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9549C-CE5F-4489-540F-E6260A36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7" y="1912950"/>
            <a:ext cx="9412013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516532" y="167524"/>
            <a:ext cx="1071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In “Customer Orders” tab, the list of customer orders can be seen.</a:t>
            </a:r>
          </a:p>
          <a:p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1102864" y="490689"/>
            <a:ext cx="2310431" cy="1526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1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069B5-7BF6-007D-B1E0-0A7BB4E4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961680"/>
            <a:ext cx="8345065" cy="493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516532" y="167524"/>
            <a:ext cx="1071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 Click “Make Plan” button to find a planning result for the customer orders. </a:t>
            </a:r>
          </a:p>
          <a:p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1102864" y="490689"/>
            <a:ext cx="1228507" cy="101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7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1C362-C2DF-375B-C3A6-AF906E98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98" y="599202"/>
            <a:ext cx="9688277" cy="625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516532" y="167524"/>
            <a:ext cx="107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 Click a raw material in the list to see the target levels within planning horizon.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1102864" y="490689"/>
            <a:ext cx="1109844" cy="3132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0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CE900-55A0-BD8D-B036-6F22263C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3" y="648538"/>
            <a:ext cx="8668891" cy="596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516532" y="167524"/>
            <a:ext cx="107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7: Check Resource Capacity to see the list of resources and their capacity use plan. 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1102864" y="490689"/>
            <a:ext cx="3720421" cy="232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8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CE900-55A0-BD8D-B036-6F22263C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0" y="662498"/>
            <a:ext cx="8668891" cy="596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83D63-48F5-72CE-A922-722362554D52}"/>
              </a:ext>
            </a:extLst>
          </p:cNvPr>
          <p:cNvSpPr txBox="1"/>
          <p:nvPr/>
        </p:nvSpPr>
        <p:spPr>
          <a:xfrm>
            <a:off x="516532" y="167524"/>
            <a:ext cx="1071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 Click the resource in the list to see Capacity Use Plan within the Planning horizon. 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C5E5A-8304-04E1-73E4-44D03A588915}"/>
              </a:ext>
            </a:extLst>
          </p:cNvPr>
          <p:cNvCxnSpPr>
            <a:cxnSpLocks/>
          </p:cNvCxnSpPr>
          <p:nvPr/>
        </p:nvCxnSpPr>
        <p:spPr>
          <a:xfrm>
            <a:off x="1102864" y="490689"/>
            <a:ext cx="865539" cy="2845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4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Firat, Murat</dc:creator>
  <cp:lastModifiedBy>Firat, Murat</cp:lastModifiedBy>
  <cp:revision>1</cp:revision>
  <dcterms:created xsi:type="dcterms:W3CDTF">2025-04-02T16:43:34Z</dcterms:created>
  <dcterms:modified xsi:type="dcterms:W3CDTF">2025-04-02T19:22:09Z</dcterms:modified>
</cp:coreProperties>
</file>