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58" r:id="rId6"/>
    <p:sldId id="259" r:id="rId7"/>
    <p:sldId id="265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07CD-7CAC-433E-87A5-952A25A3A255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sprojects.github.io/SQLProvider/index.html" TargetMode="External"/><Relationship Id="rId7" Type="http://schemas.openxmlformats.org/officeDocument/2006/relationships/hyperlink" Target="http://fsharp.org/" TargetMode="External"/><Relationship Id="rId2" Type="http://schemas.openxmlformats.org/officeDocument/2006/relationships/hyperlink" Target="https://github.com/fsprojects/SQLProvider/blob/master/src/SQLProvider/Providers.MsSqlServer.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ee353567.aspx" TargetMode="External"/><Relationship Id="rId5" Type="http://schemas.openxmlformats.org/officeDocument/2006/relationships/hyperlink" Target="http://msdn.microsoft.com/en-us/library/dd233181.aspx" TargetMode="External"/><Relationship Id="rId4" Type="http://schemas.openxmlformats.org/officeDocument/2006/relationships/hyperlink" Target="http://msdn.microsoft.com/en-us/library/hh156509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Introduction to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bing.com/az/hprichbg/rb/SturtStonyRoo_EN-US11095978811_1366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71" y="1476885"/>
            <a:ext cx="8980057" cy="50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(Caveat:  I’m not an F# expert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Functional-first</a:t>
            </a:r>
          </a:p>
          <a:p>
            <a:endParaRPr lang="en-US" dirty="0" smtClean="0"/>
          </a:p>
          <a:p>
            <a:r>
              <a:rPr lang="en-US" dirty="0" smtClean="0"/>
              <a:t>Immutability by default</a:t>
            </a:r>
          </a:p>
          <a:p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endParaRPr lang="en-US" dirty="0"/>
          </a:p>
          <a:p>
            <a:r>
              <a:rPr lang="en-US" dirty="0" smtClean="0"/>
              <a:t>Strong type inference</a:t>
            </a:r>
          </a:p>
          <a:p>
            <a:endParaRPr lang="en-US" dirty="0" smtClean="0"/>
          </a:p>
          <a:p>
            <a:r>
              <a:rPr lang="en-US" dirty="0" smtClean="0"/>
              <a:t>Verbose, indentation based syntax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SQL Type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“Versions”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(</a:t>
            </a:r>
            <a:r>
              <a:rPr lang="en-US" dirty="0" err="1" smtClean="0"/>
              <a:t>Microsoft.FSharp.Data.TypeProviders</a:t>
            </a:r>
            <a:r>
              <a:rPr lang="en-US" dirty="0" smtClean="0"/>
              <a:t>) – VS 2012+</a:t>
            </a:r>
          </a:p>
          <a:p>
            <a:pPr lvl="1"/>
            <a:r>
              <a:rPr lang="en-US" dirty="0" err="1" smtClean="0"/>
              <a:t>System.Data.Linq</a:t>
            </a:r>
            <a:endParaRPr lang="en-US" dirty="0" smtClean="0"/>
          </a:p>
          <a:p>
            <a:pPr lvl="1"/>
            <a:r>
              <a:rPr lang="en-US" dirty="0" err="1" smtClean="0"/>
              <a:t>System.Data.Entity</a:t>
            </a:r>
            <a:endParaRPr lang="en-US" dirty="0"/>
          </a:p>
          <a:p>
            <a:pPr lvl="1"/>
            <a:r>
              <a:rPr lang="en-US" dirty="0" smtClean="0"/>
              <a:t>OData</a:t>
            </a:r>
          </a:p>
          <a:p>
            <a:r>
              <a:rPr lang="en-US" dirty="0" smtClean="0"/>
              <a:t>OSS (</a:t>
            </a:r>
            <a:r>
              <a:rPr lang="en-US" dirty="0" err="1" smtClean="0"/>
              <a:t>FSharp.Data.SqlProvider</a:t>
            </a:r>
            <a:r>
              <a:rPr lang="en-US" dirty="0" smtClean="0"/>
              <a:t>) – alpha (started in Dec 2013) </a:t>
            </a:r>
          </a:p>
          <a:p>
            <a:pPr lvl="1"/>
            <a:r>
              <a:rPr lang="en-US" dirty="0" smtClean="0"/>
              <a:t>Query only (for now?)</a:t>
            </a:r>
          </a:p>
          <a:p>
            <a:pPr lvl="1"/>
            <a:r>
              <a:rPr lang="en-US" dirty="0" smtClean="0"/>
              <a:t>SQL, SQLite, </a:t>
            </a:r>
            <a:r>
              <a:rPr lang="en-US" dirty="0" err="1" smtClean="0"/>
              <a:t>PostreSQL</a:t>
            </a:r>
            <a:r>
              <a:rPr lang="en-US" dirty="0" smtClean="0"/>
              <a:t>, MySQL, Oracle already supported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Database-first</a:t>
            </a:r>
          </a:p>
          <a:p>
            <a:r>
              <a:rPr lang="en-US" dirty="0" smtClean="0"/>
              <a:t>No conventions</a:t>
            </a:r>
          </a:p>
          <a:p>
            <a:r>
              <a:rPr lang="en-US" dirty="0" smtClean="0"/>
              <a:t>No migrations</a:t>
            </a:r>
          </a:p>
          <a:p>
            <a:r>
              <a:rPr lang="en-US" dirty="0" smtClean="0"/>
              <a:t>Data exploration oriented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Data Provider source (direct link to MSSQL portion)</a:t>
            </a:r>
          </a:p>
          <a:p>
            <a:pPr lvl="1"/>
            <a:r>
              <a:rPr lang="en-US" dirty="0" smtClean="0">
                <a:hlinkClick r:id="rId2"/>
              </a:rPr>
              <a:t>https://github.com/fsprojects/SQLProvider/blob/master/src/SQLProvider/Providers.MsSqlServer.fs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SQL Provider – OSS: </a:t>
            </a:r>
          </a:p>
          <a:p>
            <a:pPr lvl="1"/>
            <a:r>
              <a:rPr lang="en-US" dirty="0" smtClean="0">
                <a:hlinkClick r:id="rId3"/>
              </a:rPr>
              <a:t>http://fsprojects.github.io/SQLProvider/index.html</a:t>
            </a:r>
            <a:endParaRPr lang="en-US" dirty="0" smtClean="0"/>
          </a:p>
          <a:p>
            <a:r>
              <a:rPr lang="en-US" dirty="0" smtClean="0"/>
              <a:t>SQL Provider - .NET (and other walkthroughs): </a:t>
            </a:r>
          </a:p>
          <a:p>
            <a:pPr lvl="1"/>
            <a:r>
              <a:rPr lang="en-US" dirty="0" smtClean="0">
                <a:hlinkClick r:id="rId4"/>
              </a:rPr>
              <a:t>http://msdn.microsoft.com/en-us/library/hh156509.aspx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F#– references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>
                <a:hlinkClick r:id="rId5"/>
              </a:rPr>
              <a:t>http://msdn.microsoft.com/en-us/library/dd233181.aspx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Core library </a:t>
            </a:r>
            <a:r>
              <a:rPr lang="en-US" dirty="0" smtClean="0">
                <a:hlinkClick r:id="rId6"/>
              </a:rPr>
              <a:t>http://msdn.microsoft.com/en-us/library/ee353567.aspx</a:t>
            </a:r>
            <a:endParaRPr lang="en-US" dirty="0" smtClean="0"/>
          </a:p>
          <a:p>
            <a:r>
              <a:rPr lang="en-US" dirty="0" smtClean="0"/>
              <a:t>F# Foundation: </a:t>
            </a:r>
            <a:r>
              <a:rPr lang="en-US" dirty="0" smtClean="0">
                <a:hlinkClick r:id="rId7"/>
              </a:rPr>
              <a:t>http://fsharp.org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Worth checking out: </a:t>
            </a:r>
          </a:p>
          <a:p>
            <a:pPr lvl="1"/>
            <a:r>
              <a:rPr lang="en-US" dirty="0" smtClean="0"/>
              <a:t>Units of measure, </a:t>
            </a:r>
            <a:r>
              <a:rPr lang="en-US" dirty="0" err="1" smtClean="0"/>
              <a:t>Async</a:t>
            </a:r>
            <a:r>
              <a:rPr lang="en-US" dirty="0" smtClean="0"/>
              <a:t> &amp; parallel stuff</a:t>
            </a:r>
            <a:endParaRPr lang="en-US" dirty="0" smtClean="0"/>
          </a:p>
          <a:p>
            <a:pPr lvl="1"/>
            <a:r>
              <a:rPr lang="en-US" dirty="0" err="1" smtClean="0"/>
              <a:t>FunScript</a:t>
            </a:r>
            <a:r>
              <a:rPr lang="en-US" dirty="0" smtClean="0"/>
              <a:t>, </a:t>
            </a:r>
            <a:r>
              <a:rPr lang="en-US" dirty="0" err="1" smtClean="0"/>
              <a:t>Deedle</a:t>
            </a:r>
            <a:r>
              <a:rPr lang="en-US" dirty="0" smtClean="0"/>
              <a:t>, </a:t>
            </a:r>
            <a:r>
              <a:rPr lang="en-US" dirty="0" err="1" smtClean="0"/>
              <a:t>Fsharpx</a:t>
            </a:r>
            <a:r>
              <a:rPr lang="en-US" dirty="0" smtClean="0"/>
              <a:t>, FAKE</a:t>
            </a:r>
          </a:p>
          <a:p>
            <a:pPr lvl="1"/>
            <a:r>
              <a:rPr lang="en-US" sz="2000" dirty="0" smtClean="0"/>
              <a:t>Bit more advanced: Active Patterns, </a:t>
            </a:r>
            <a:r>
              <a:rPr lang="en-US" sz="2000" dirty="0" smtClean="0"/>
              <a:t>Computation Expressions (monads)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AND MORE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192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Quick Introduction to F#</vt:lpstr>
      <vt:lpstr> </vt:lpstr>
      <vt:lpstr>Key concepts</vt:lpstr>
      <vt:lpstr>(demo)</vt:lpstr>
      <vt:lpstr>F# SQL Type Provider</vt:lpstr>
      <vt:lpstr>“Versions”</vt:lpstr>
      <vt:lpstr>Principles </vt:lpstr>
      <vt:lpstr>(demo)</vt:lpstr>
      <vt:lpstr>Links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Introduction to F#</dc:title>
  <dc:creator>Murat Girgin</dc:creator>
  <cp:lastModifiedBy>Murat Girgin</cp:lastModifiedBy>
  <cp:revision>15</cp:revision>
  <dcterms:created xsi:type="dcterms:W3CDTF">2014-02-19T05:58:37Z</dcterms:created>
  <dcterms:modified xsi:type="dcterms:W3CDTF">2014-02-24T23:09:31Z</dcterms:modified>
</cp:coreProperties>
</file>