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jVadJ" TargetMode="External"/><Relationship Id="rId2" Type="http://schemas.openxmlformats.org/officeDocument/2006/relationships/hyperlink" Target="https://bit.ly/2AV1YM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95600" y="3048000"/>
            <a:ext cx="35193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Horizon Cloud </a:t>
            </a:r>
            <a:r>
              <a:rPr lang="en-US" dirty="0" smtClean="0">
                <a:hlinkClick r:id="rId2"/>
              </a:rPr>
              <a:t>Test Automation</a:t>
            </a:r>
            <a:endParaRPr lang="en-US" dirty="0" smtClean="0">
              <a:hlinkClick r:id="rId2"/>
            </a:endParaRPr>
          </a:p>
          <a:p>
            <a:pPr algn="ctr"/>
            <a:r>
              <a:rPr lang="en-US" sz="800" dirty="0" smtClean="0">
                <a:hlinkClick r:id="rId2"/>
              </a:rPr>
              <a:t>(click to open hyperlink)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endParaRPr lang="en-US" dirty="0" smtClean="0">
              <a:hlinkClick r:id="rId3"/>
            </a:endParaRPr>
          </a:p>
          <a:p>
            <a:pPr algn="ctr"/>
            <a:r>
              <a:rPr lang="en-US" dirty="0" smtClean="0"/>
              <a:t>Murat Ozcan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Ozcan, Murat (BT AM CPS R&amp;D SW DIG)</dc:creator>
  <cp:lastModifiedBy>Ozcan, Murat (BT AM CPS R&amp;D SW TST)</cp:lastModifiedBy>
  <cp:revision>5</cp:revision>
  <dcterms:created xsi:type="dcterms:W3CDTF">2006-08-16T00:00:00Z</dcterms:created>
  <dcterms:modified xsi:type="dcterms:W3CDTF">2018-11-08T16:08:12Z</dcterms:modified>
</cp:coreProperties>
</file>