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LjVadJ" TargetMode="External"/><Relationship Id="rId2" Type="http://schemas.openxmlformats.org/officeDocument/2006/relationships/hyperlink" Target="https://code.siemens.com/horizon/facility-manager-ba/autopentest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3048000"/>
            <a:ext cx="4191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2"/>
              </a:rPr>
              <a:t>Horizon </a:t>
            </a:r>
            <a:r>
              <a:rPr lang="en-US" dirty="0" smtClean="0">
                <a:hlinkClick r:id="rId2"/>
              </a:rPr>
              <a:t>Automated Penetration Testing</a:t>
            </a:r>
            <a:endParaRPr lang="en-US" dirty="0" smtClean="0">
              <a:hlinkClick r:id="rId2"/>
            </a:endParaRPr>
          </a:p>
          <a:p>
            <a:pPr algn="ctr"/>
            <a:r>
              <a:rPr lang="en-US" sz="800" dirty="0" smtClean="0">
                <a:hlinkClick r:id="rId2"/>
              </a:rPr>
              <a:t>(click to open hyperlink)</a:t>
            </a:r>
            <a:r>
              <a:rPr lang="en-US" dirty="0" smtClean="0">
                <a:hlinkClick r:id="rId2"/>
              </a:rPr>
              <a:t/>
            </a:r>
            <a:br>
              <a:rPr lang="en-US" dirty="0" smtClean="0">
                <a:hlinkClick r:id="rId2"/>
              </a:rPr>
            </a:br>
            <a:endParaRPr lang="en-US" dirty="0" smtClean="0">
              <a:hlinkClick r:id="rId3"/>
            </a:endParaRPr>
          </a:p>
          <a:p>
            <a:pPr algn="ctr"/>
            <a:r>
              <a:rPr lang="en-US" dirty="0" smtClean="0"/>
              <a:t>Murat Ozcan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Ozcan, Murat (BT AM CPS R&amp;D SW DIG)</dc:creator>
  <cp:lastModifiedBy>Ozcan, Murat (BT AM CPS R&amp;D SW TST)</cp:lastModifiedBy>
  <cp:revision>6</cp:revision>
  <dcterms:created xsi:type="dcterms:W3CDTF">2006-08-16T00:00:00Z</dcterms:created>
  <dcterms:modified xsi:type="dcterms:W3CDTF">2018-11-08T16:15:09Z</dcterms:modified>
</cp:coreProperties>
</file>