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41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42193" y="567658"/>
            <a:ext cx="769595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pc="-5" dirty="0" smtClean="0"/>
              <a:t>5 dimensions </a:t>
            </a:r>
            <a:r>
              <a:rPr spc="-5" dirty="0" smtClean="0"/>
              <a:t>of</a:t>
            </a:r>
            <a:r>
              <a:rPr spc="-40" dirty="0" smtClean="0"/>
              <a:t> </a:t>
            </a:r>
            <a:r>
              <a:rPr spc="-5" dirty="0"/>
              <a:t>testing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68883" y="4333506"/>
            <a:ext cx="804202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Goals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98725" y="1752600"/>
            <a:ext cx="3323542" cy="658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5"/>
              </a:spcBef>
              <a:tabLst>
                <a:tab pos="5269865" algn="l"/>
              </a:tabLst>
            </a:pPr>
            <a:r>
              <a:rPr lang="en-US" sz="1400" b="1" spc="-5" dirty="0" smtClean="0">
                <a:latin typeface="Arial"/>
                <a:cs typeface="Arial"/>
              </a:rPr>
              <a:t>Issue Prevention, </a:t>
            </a:r>
          </a:p>
          <a:p>
            <a:pPr marL="12700" algn="ctr">
              <a:spcBef>
                <a:spcPts val="5"/>
              </a:spcBef>
              <a:tabLst>
                <a:tab pos="5269865" algn="l"/>
              </a:tabLst>
            </a:pPr>
            <a:r>
              <a:rPr lang="en-US" sz="1400" b="1" spc="-10" dirty="0" smtClean="0">
                <a:latin typeface="Arial"/>
                <a:cs typeface="Arial"/>
              </a:rPr>
              <a:t>Speed </a:t>
            </a:r>
            <a:r>
              <a:rPr lang="en-US" sz="1400" b="1" spc="-5" dirty="0">
                <a:latin typeface="Arial"/>
                <a:cs typeface="Arial"/>
              </a:rPr>
              <a:t>up</a:t>
            </a:r>
            <a:r>
              <a:rPr lang="en-US" sz="1400" b="1" spc="40" dirty="0">
                <a:latin typeface="Arial"/>
                <a:cs typeface="Arial"/>
              </a:rPr>
              <a:t> </a:t>
            </a:r>
            <a:r>
              <a:rPr lang="en-US" sz="1400" b="1" spc="-10" dirty="0">
                <a:latin typeface="Arial"/>
                <a:cs typeface="Arial"/>
              </a:rPr>
              <a:t>development</a:t>
            </a:r>
            <a:endParaRPr lang="en-US" sz="140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5"/>
              </a:spcBef>
              <a:tabLst>
                <a:tab pos="5269865" algn="l"/>
              </a:tabLst>
            </a:pPr>
            <a:endParaRPr sz="1400" dirty="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45034" y="2294586"/>
            <a:ext cx="3743331" cy="3543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24"/>
          <p:cNvSpPr txBox="1"/>
          <p:nvPr/>
        </p:nvSpPr>
        <p:spPr>
          <a:xfrm>
            <a:off x="816234" y="3352800"/>
            <a:ext cx="18288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5"/>
              </a:spcBef>
              <a:tabLst>
                <a:tab pos="5269865" algn="l"/>
              </a:tabLst>
            </a:pPr>
            <a:r>
              <a:rPr lang="en-US" sz="1400" b="1" spc="-5" dirty="0" smtClean="0">
                <a:latin typeface="Arial"/>
                <a:cs typeface="Arial"/>
              </a:rPr>
              <a:t>Coverage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6" name="object 24"/>
          <p:cNvSpPr txBox="1"/>
          <p:nvPr/>
        </p:nvSpPr>
        <p:spPr>
          <a:xfrm>
            <a:off x="1447800" y="5851739"/>
            <a:ext cx="18288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5"/>
              </a:spcBef>
              <a:tabLst>
                <a:tab pos="5269865" algn="l"/>
              </a:tabLst>
            </a:pPr>
            <a:r>
              <a:rPr lang="en-US" sz="1400" b="1" spc="-5" dirty="0" smtClean="0">
                <a:latin typeface="Arial"/>
                <a:cs typeface="Arial"/>
              </a:rPr>
              <a:t>Verification, Validation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7" name="object 24"/>
          <p:cNvSpPr txBox="1"/>
          <p:nvPr/>
        </p:nvSpPr>
        <p:spPr>
          <a:xfrm>
            <a:off x="6388365" y="3367825"/>
            <a:ext cx="182880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5"/>
              </a:spcBef>
              <a:tabLst>
                <a:tab pos="5269865" algn="l"/>
              </a:tabLst>
            </a:pPr>
            <a:r>
              <a:rPr lang="en-US" sz="1400" b="1" spc="-5" dirty="0" smtClean="0">
                <a:latin typeface="Arial"/>
                <a:cs typeface="Arial"/>
              </a:rPr>
              <a:t>Risk Reduction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8" name="object 24"/>
          <p:cNvSpPr txBox="1"/>
          <p:nvPr/>
        </p:nvSpPr>
        <p:spPr>
          <a:xfrm>
            <a:off x="5791200" y="5891496"/>
            <a:ext cx="18288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spcBef>
                <a:spcPts val="5"/>
              </a:spcBef>
              <a:tabLst>
                <a:tab pos="5269865" algn="l"/>
              </a:tabLst>
            </a:pPr>
            <a:r>
              <a:rPr lang="en-US" sz="1400" b="1" spc="-5" dirty="0" smtClean="0">
                <a:latin typeface="Arial"/>
                <a:cs typeface="Arial"/>
              </a:rPr>
              <a:t>Defect detection &amp; diagnosis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404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5 dimensions of testing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 dimensions of testing</dc:title>
  <dc:creator>Ozcan, Murat (BT AM CPS R&amp;D SW DIG)</dc:creator>
  <cp:lastModifiedBy>Ozcan, Murat (BT AM CPS R&amp;D SW TST)</cp:lastModifiedBy>
  <cp:revision>1</cp:revision>
  <dcterms:created xsi:type="dcterms:W3CDTF">2006-08-16T00:00:00Z</dcterms:created>
  <dcterms:modified xsi:type="dcterms:W3CDTF">2018-11-28T13:14:33Z</dcterms:modified>
</cp:coreProperties>
</file>