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9" r:id="rId4"/>
    <p:sldMasterId id="2147483698" r:id="rId5"/>
  </p:sldMasterIdLst>
  <p:notesMasterIdLst>
    <p:notesMasterId r:id="rId22"/>
  </p:notesMasterIdLst>
  <p:handoutMasterIdLst>
    <p:handoutMasterId r:id="rId23"/>
  </p:handout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8" r:id="rId16"/>
    <p:sldId id="266" r:id="rId17"/>
    <p:sldId id="269" r:id="rId18"/>
    <p:sldId id="270" r:id="rId19"/>
    <p:sldId id="271" r:id="rId20"/>
    <p:sldId id="272" r:id="rId21"/>
  </p:sldIdLst>
  <p:sldSz cx="12198350" cy="6859588"/>
  <p:notesSz cx="7099300" cy="10234613"/>
  <p:defaultTextStyle>
    <a:defPPr>
      <a:defRPr lang="de-DE"/>
    </a:defPPr>
    <a:lvl1pPr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1pPr>
    <a:lvl2pPr marL="544414"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2pPr>
    <a:lvl3pPr marL="1088828"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3pPr>
    <a:lvl4pPr marL="1633242"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4pPr>
    <a:lvl5pPr marL="2177656" algn="l" rtl="0" fontAlgn="base">
      <a:spcBef>
        <a:spcPct val="50000"/>
      </a:spcBef>
      <a:spcAft>
        <a:spcPct val="0"/>
      </a:spcAft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5pPr>
    <a:lvl6pPr marL="2722070" algn="l" defTabSz="1088828" rtl="0" eaLnBrk="1" latinLnBrk="0" hangingPunct="1"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6pPr>
    <a:lvl7pPr marL="3266484" algn="l" defTabSz="1088828" rtl="0" eaLnBrk="1" latinLnBrk="0" hangingPunct="1"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7pPr>
    <a:lvl8pPr marL="3810897" algn="l" defTabSz="1088828" rtl="0" eaLnBrk="1" latinLnBrk="0" hangingPunct="1"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8pPr>
    <a:lvl9pPr marL="4355312" algn="l" defTabSz="1088828" rtl="0" eaLnBrk="1" latinLnBrk="0" hangingPunct="1">
      <a:defRPr kern="1200">
        <a:solidFill>
          <a:schemeClr val="bg2"/>
        </a:solidFill>
        <a:latin typeface="Arial" pitchFamily="34" charset="0"/>
        <a:ea typeface="ＭＳ Ｐゴシック" charset="-128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scaleToFitPaper="1"/>
  <p:clrMru>
    <a:srgbClr val="D7D7CD"/>
    <a:srgbClr val="879BAA"/>
    <a:srgbClr val="ADBECB"/>
    <a:srgbClr val="233746"/>
    <a:srgbClr val="AFB9C3"/>
    <a:srgbClr val="646E78"/>
    <a:srgbClr val="505A64"/>
    <a:srgbClr val="990000"/>
    <a:srgbClr val="006487"/>
    <a:srgbClr val="647D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08" autoAdjust="0"/>
    <p:restoredTop sz="97511" autoAdjust="0"/>
  </p:normalViewPr>
  <p:slideViewPr>
    <p:cSldViewPr showGuides="1">
      <p:cViewPr>
        <p:scale>
          <a:sx n="120" d="100"/>
          <a:sy n="120" d="100"/>
        </p:scale>
        <p:origin x="-414" y="-48"/>
      </p:cViewPr>
      <p:guideLst>
        <p:guide orient="horz" pos="3885"/>
        <p:guide orient="horz" pos="618"/>
        <p:guide orient="horz" pos="2433"/>
        <p:guide orient="horz" pos="2342"/>
        <p:guide orient="horz" pos="890"/>
        <p:guide orient="horz" pos="799"/>
        <p:guide pos="454"/>
        <p:guide pos="211"/>
        <p:guide pos="3842"/>
        <p:guide pos="3963"/>
        <p:guide pos="7352"/>
        <p:guide pos="6142"/>
        <p:guide pos="5052"/>
        <p:guide pos="517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37" d="100"/>
        <a:sy n="137" d="100"/>
      </p:scale>
      <p:origin x="0" y="0"/>
    </p:cViewPr>
  </p:sorterViewPr>
  <p:notesViewPr>
    <p:cSldViewPr showGuides="1">
      <p:cViewPr varScale="1">
        <p:scale>
          <a:sx n="85" d="100"/>
          <a:sy n="85" d="100"/>
        </p:scale>
        <p:origin x="-852" y="-90"/>
      </p:cViewPr>
      <p:guideLst>
        <p:guide orient="horz" pos="3224"/>
        <p:guide pos="223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presProps" Target="pres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2" name="Rectangle 6"/>
          <p:cNvSpPr>
            <a:spLocks noChangeArrowheads="1"/>
          </p:cNvSpPr>
          <p:nvPr/>
        </p:nvSpPr>
        <p:spPr bwMode="auto">
          <a:xfrm>
            <a:off x="0" y="0"/>
            <a:ext cx="7099300" cy="698500"/>
          </a:xfrm>
          <a:prstGeom prst="rect">
            <a:avLst/>
          </a:prstGeom>
          <a:solidFill>
            <a:srgbClr val="879BAA"/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73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49613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50" tIns="148550" rIns="148550" bIns="148550" numCol="1" anchor="t" anchorCtr="0" compatLnSpc="1">
            <a:prstTxWarp prst="textNoShape">
              <a:avLst/>
            </a:prstTxWarp>
          </a:bodyPr>
          <a:lstStyle>
            <a:lvl1pPr defTabSz="942975">
              <a:spcBef>
                <a:spcPct val="0"/>
              </a:spcBef>
              <a:defRPr sz="1200">
                <a:solidFill>
                  <a:schemeClr val="bg1"/>
                </a:solidFill>
                <a:latin typeface="Siemens Sans" pitchFamily="2" charset="0"/>
              </a:defRPr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1730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38576" y="0"/>
            <a:ext cx="3260724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50" tIns="148550" rIns="148550" bIns="148550" numCol="1" anchor="t" anchorCtr="0" compatLnSpc="1">
            <a:prstTxWarp prst="textNoShape">
              <a:avLst/>
            </a:prstTxWarp>
          </a:bodyPr>
          <a:lstStyle>
            <a:lvl1pPr algn="r" defTabSz="942975">
              <a:spcBef>
                <a:spcPct val="0"/>
              </a:spcBef>
              <a:defRPr sz="1200">
                <a:solidFill>
                  <a:schemeClr val="bg1"/>
                </a:solidFill>
                <a:latin typeface="Siemens Sans" pitchFamily="2" charset="0"/>
              </a:defRPr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17306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682163"/>
            <a:ext cx="3249613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50" tIns="148550" rIns="148550" bIns="148550" numCol="1" anchor="b" anchorCtr="0" compatLnSpc="1">
            <a:prstTxWarp prst="textNoShape">
              <a:avLst/>
            </a:prstTxWarp>
          </a:bodyPr>
          <a:lstStyle>
            <a:lvl1pPr defTabSz="942975">
              <a:spcBef>
                <a:spcPct val="0"/>
              </a:spcBef>
              <a:defRPr sz="1200">
                <a:solidFill>
                  <a:schemeClr val="tx1"/>
                </a:solidFill>
                <a:latin typeface="Siemens Sans" pitchFamily="2" charset="0"/>
              </a:defRPr>
            </a:lvl1pPr>
          </a:lstStyle>
          <a:p>
            <a:endParaRPr lang="en-US" dirty="0">
              <a:latin typeface="Arial" pitchFamily="34" charset="0"/>
            </a:endParaRPr>
          </a:p>
        </p:txBody>
      </p:sp>
      <p:sp>
        <p:nvSpPr>
          <p:cNvPr id="1730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38576" y="9682163"/>
            <a:ext cx="3260724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50" tIns="148550" rIns="148550" bIns="148550" numCol="1" anchor="b" anchorCtr="0" compatLnSpc="1">
            <a:prstTxWarp prst="textNoShape">
              <a:avLst/>
            </a:prstTxWarp>
          </a:bodyPr>
          <a:lstStyle>
            <a:lvl1pPr algn="r" defTabSz="942975">
              <a:spcBef>
                <a:spcPct val="0"/>
              </a:spcBef>
              <a:defRPr sz="1200">
                <a:solidFill>
                  <a:schemeClr val="tx1"/>
                </a:solidFill>
                <a:latin typeface="Siemens Sans" pitchFamily="2" charset="0"/>
              </a:defRPr>
            </a:lvl1pPr>
          </a:lstStyle>
          <a:p>
            <a:r>
              <a:rPr lang="en-US" dirty="0" smtClean="0">
                <a:latin typeface="Arial" pitchFamily="34" charset="0"/>
              </a:rPr>
              <a:t>Handout </a:t>
            </a:r>
            <a:fld id="{BFC713D8-7968-482B-A79F-9C586FE5053A}" type="slidenum">
              <a:rPr lang="en-US" smtClean="0">
                <a:latin typeface="Arial" pitchFamily="34" charset="0"/>
              </a:rPr>
              <a:pPr/>
              <a:t>‹#›</a:t>
            </a:fld>
            <a:endParaRPr 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244804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249613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50" tIns="148550" rIns="148550" bIns="148550" numCol="1" anchor="t" anchorCtr="0" compatLnSpc="1">
            <a:prstTxWarp prst="textNoShape">
              <a:avLst/>
            </a:prstTxWarp>
          </a:bodyPr>
          <a:lstStyle>
            <a:lvl1pPr defTabSz="942975">
              <a:spcBef>
                <a:spcPct val="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78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688" y="0"/>
            <a:ext cx="3248025" cy="552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50" tIns="148550" rIns="148550" bIns="148550" numCol="1" anchor="t" anchorCtr="0" compatLnSpc="1">
            <a:prstTxWarp prst="textNoShape">
              <a:avLst/>
            </a:prstTxWarp>
          </a:bodyPr>
          <a:lstStyle>
            <a:lvl1pPr algn="r" defTabSz="942975">
              <a:spcBef>
                <a:spcPct val="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782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9700" y="768350"/>
            <a:ext cx="6821488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778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238125" y="4822825"/>
            <a:ext cx="6623050" cy="4565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err="1" smtClean="0"/>
              <a:t>Textmasterformate</a:t>
            </a:r>
            <a:r>
              <a:rPr lang="en-US" noProof="0" dirty="0" smtClean="0"/>
              <a:t> </a:t>
            </a:r>
            <a:r>
              <a:rPr lang="en-US" noProof="0" dirty="0" err="1" smtClean="0"/>
              <a:t>durch</a:t>
            </a:r>
            <a:r>
              <a:rPr lang="en-US" noProof="0" dirty="0" smtClean="0"/>
              <a:t> </a:t>
            </a:r>
            <a:r>
              <a:rPr lang="en-US" noProof="0" dirty="0" err="1" smtClean="0"/>
              <a:t>Klicken</a:t>
            </a:r>
            <a:r>
              <a:rPr lang="en-US" noProof="0" dirty="0" smtClean="0"/>
              <a:t> </a:t>
            </a:r>
            <a:r>
              <a:rPr lang="en-US" noProof="0" dirty="0" err="1" smtClean="0"/>
              <a:t>bearbeiten</a:t>
            </a:r>
            <a:endParaRPr lang="en-US" noProof="0" dirty="0" smtClean="0"/>
          </a:p>
          <a:p>
            <a:pPr lvl="1"/>
            <a:r>
              <a:rPr lang="en-US" noProof="0" dirty="0" err="1" smtClean="0"/>
              <a:t>Zweite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2"/>
            <a:r>
              <a:rPr lang="en-US" noProof="0" dirty="0" err="1" smtClean="0"/>
              <a:t>Dritte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3"/>
            <a:r>
              <a:rPr lang="en-US" noProof="0" dirty="0" err="1" smtClean="0"/>
              <a:t>Vierte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  <a:p>
            <a:pPr lvl="4"/>
            <a:r>
              <a:rPr lang="en-US" noProof="0" dirty="0" err="1" smtClean="0"/>
              <a:t>Fünfte</a:t>
            </a:r>
            <a:r>
              <a:rPr lang="en-US" noProof="0" dirty="0" smtClean="0"/>
              <a:t> </a:t>
            </a:r>
            <a:r>
              <a:rPr lang="en-US" noProof="0" dirty="0" err="1" smtClean="0"/>
              <a:t>Ebene</a:t>
            </a:r>
            <a:endParaRPr lang="en-US" noProof="0" dirty="0" smtClean="0"/>
          </a:p>
        </p:txBody>
      </p:sp>
      <p:sp>
        <p:nvSpPr>
          <p:cNvPr id="778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682163"/>
            <a:ext cx="3249613" cy="550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50" tIns="148550" rIns="148550" bIns="148550" numCol="1" anchor="b" anchorCtr="0" compatLnSpc="1">
            <a:prstTxWarp prst="textNoShape">
              <a:avLst/>
            </a:prstTxWarp>
          </a:bodyPr>
          <a:lstStyle>
            <a:lvl1pPr defTabSz="942975">
              <a:spcBef>
                <a:spcPct val="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778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688" y="9682163"/>
            <a:ext cx="3248025" cy="550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48550" tIns="148550" rIns="148550" bIns="148550" numCol="1" anchor="b" anchorCtr="0" compatLnSpc="1">
            <a:prstTxWarp prst="textNoShape">
              <a:avLst/>
            </a:prstTxWarp>
          </a:bodyPr>
          <a:lstStyle>
            <a:lvl1pPr algn="r" defTabSz="942975">
              <a:spcBef>
                <a:spcPct val="0"/>
              </a:spcBef>
              <a:defRPr sz="1200">
                <a:solidFill>
                  <a:schemeClr val="tx1"/>
                </a:solidFill>
                <a:latin typeface="Siemens Sans" pitchFamily="2" charset="0"/>
              </a:defRPr>
            </a:lvl1pPr>
          </a:lstStyle>
          <a:p>
            <a:r>
              <a:rPr lang="en-US" dirty="0" smtClean="0">
                <a:latin typeface="Arial" pitchFamily="34" charset="0"/>
              </a:rPr>
              <a:t>Notice </a:t>
            </a:r>
            <a:fld id="{AD141568-5488-4AC9-B82D-9F5CE1225E2A}" type="slidenum">
              <a:rPr lang="en-US" smtClean="0">
                <a:latin typeface="Arial" pitchFamily="34" charset="0"/>
              </a:rPr>
              <a:pPr/>
              <a:t>‹#›</a:t>
            </a:fld>
            <a:endParaRPr lang="en-US" dirty="0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492929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1pPr>
    <a:lvl2pPr marL="544414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2pPr>
    <a:lvl3pPr marL="1088828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3pPr>
    <a:lvl4pPr marL="1633242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4pPr>
    <a:lvl5pPr marL="2177656" algn="l" rtl="0" eaLnBrk="0" fontAlgn="base" hangingPunct="0">
      <a:spcBef>
        <a:spcPct val="30000"/>
      </a:spcBef>
      <a:spcAft>
        <a:spcPct val="0"/>
      </a:spcAft>
      <a:defRPr sz="1400" kern="1200">
        <a:solidFill>
          <a:schemeClr val="tx1"/>
        </a:solidFill>
        <a:latin typeface="Arial" pitchFamily="34" charset="0"/>
        <a:ea typeface="ＭＳ Ｐゴシック" charset="-128"/>
        <a:cs typeface="+mn-cs"/>
      </a:defRPr>
    </a:lvl5pPr>
    <a:lvl6pPr marL="2722070" algn="l" defTabSz="544414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3266484" algn="l" defTabSz="544414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3810897" algn="l" defTabSz="544414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4355312" algn="l" defTabSz="544414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(big bar down)" preserve="1" userDrawn="1">
  <p:cSld name="Title (big bar dow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5"/>
          <p:cNvSpPr>
            <a:spLocks noChangeArrowheads="1"/>
          </p:cNvSpPr>
          <p:nvPr userDrawn="1"/>
        </p:nvSpPr>
        <p:spPr bwMode="auto">
          <a:xfrm>
            <a:off x="0" y="0"/>
            <a:ext cx="12198350" cy="4150686"/>
          </a:xfrm>
          <a:prstGeom prst="rect">
            <a:avLst/>
          </a:prstGeom>
          <a:solidFill>
            <a:srgbClr val="D7D7CD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108883" tIns="54442" rIns="108883" bIns="54442" anchor="ctr"/>
          <a:lstStyle/>
          <a:p>
            <a:endParaRPr lang="en-US" noProof="0"/>
          </a:p>
        </p:txBody>
      </p:sp>
      <p:sp>
        <p:nvSpPr>
          <p:cNvPr id="14" name="SM_Copyright"/>
          <p:cNvSpPr txBox="1">
            <a:spLocks noChangeArrowheads="1"/>
          </p:cNvSpPr>
          <p:nvPr userDrawn="1"/>
        </p:nvSpPr>
        <p:spPr bwMode="auto">
          <a:xfrm>
            <a:off x="0" y="6167279"/>
            <a:ext cx="12198350" cy="43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43009" tIns="171469" rIns="2529168" bIns="0" anchor="ctr"/>
          <a:lstStyle/>
          <a:p>
            <a:r>
              <a:rPr lang="en-US" sz="1000" b="1" noProof="0" smtClean="0"/>
              <a:t>Restricted © Siemens Industry, Inc. 2018  All rights reserved.</a:t>
            </a:r>
            <a:endParaRPr lang="en-US" sz="1000" b="1" noProof="0" dirty="0" smtClean="0"/>
          </a:p>
        </p:txBody>
      </p:sp>
      <p:sp>
        <p:nvSpPr>
          <p:cNvPr id="57350" name="Rectangle 115"/>
          <p:cNvSpPr>
            <a:spLocks noGrp="1" noChangeArrowheads="1"/>
          </p:cNvSpPr>
          <p:nvPr>
            <p:ph type="ctrTitle" hasCustomPrompt="1"/>
          </p:nvPr>
        </p:nvSpPr>
        <p:spPr bwMode="gray">
          <a:xfrm>
            <a:off x="334608" y="4152278"/>
            <a:ext cx="11863742" cy="870014"/>
          </a:xfrm>
          <a:solidFill>
            <a:srgbClr val="879BAA"/>
          </a:solidFill>
        </p:spPr>
        <p:txBody>
          <a:bodyPr wrap="square" lIns="270000" tIns="144000" rIns="482400" bIns="108000" anchor="t">
            <a:spAutoFit/>
          </a:bodyPr>
          <a:lstStyle>
            <a:lvl1pPr>
              <a:defRPr sz="4000" smtClean="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r>
              <a:rPr lang="en-US" noProof="0" dirty="0" smtClean="0"/>
              <a:t>Test Architecture</a:t>
            </a:r>
          </a:p>
        </p:txBody>
      </p:sp>
      <p:sp>
        <p:nvSpPr>
          <p:cNvPr id="2" name="SM_Answers"/>
          <p:cNvSpPr txBox="1">
            <a:spLocks noChangeArrowheads="1"/>
          </p:cNvSpPr>
          <p:nvPr userDrawn="1"/>
        </p:nvSpPr>
        <p:spPr bwMode="auto">
          <a:xfrm>
            <a:off x="8212710" y="6167279"/>
            <a:ext cx="3985640" cy="43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171469" rIns="471539" bIns="0" anchor="ctr"/>
          <a:lstStyle/>
          <a:p>
            <a:pPr algn="r"/>
            <a:r>
              <a:rPr lang="en-US" sz="1000" b="1" noProof="0" smtClean="0">
                <a:solidFill>
                  <a:schemeClr val="tx1"/>
                </a:solidFill>
              </a:rPr>
              <a:t>siemens.com/answers</a:t>
            </a:r>
            <a:endParaRPr lang="en-US" sz="1000" b="1" noProof="0" dirty="0">
              <a:solidFill>
                <a:schemeClr val="tx1"/>
              </a:solidFill>
            </a:endParaRPr>
          </a:p>
        </p:txBody>
      </p:sp>
      <p:sp>
        <p:nvSpPr>
          <p:cNvPr id="13" name="SM_Metadata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5734616"/>
            <a:ext cx="12198350" cy="575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43009" tIns="0" rIns="1929026" bIns="0" anchor="t" anchorCtr="0"/>
          <a:lstStyle>
            <a:lvl1pPr marL="1705073" indent="-1705073" algn="l" rtl="0" fontAlgn="base">
              <a:spcBef>
                <a:spcPts val="0"/>
              </a:spcBef>
              <a:spcAft>
                <a:spcPct val="0"/>
              </a:spcAft>
              <a:defRPr lang="en-US" sz="1000" b="1" kern="1200" baseline="0" noProof="0" smtClean="0">
                <a:solidFill>
                  <a:schemeClr val="bg2"/>
                </a:solidFill>
                <a:latin typeface="Arial" pitchFamily="34" charset="0"/>
                <a:ea typeface="ＭＳ Ｐゴシック" charset="-128"/>
                <a:cs typeface="+mn-cs"/>
              </a:defRPr>
            </a:lvl1pPr>
            <a:lvl2pPr marL="1705073" indent="-1705073" algn="l" rtl="0" fontAlgn="base">
              <a:spcBef>
                <a:spcPct val="50000"/>
              </a:spcBef>
              <a:spcAft>
                <a:spcPct val="0"/>
              </a:spcAft>
              <a:defRPr lang="en-US" sz="1200" b="1" kern="1200" noProof="0" smtClean="0">
                <a:solidFill>
                  <a:schemeClr val="bg2"/>
                </a:solidFill>
                <a:latin typeface="Arial" pitchFamily="34" charset="0"/>
                <a:ea typeface="ＭＳ Ｐゴシック" charset="-128"/>
                <a:cs typeface="+mn-cs"/>
              </a:defRPr>
            </a:lvl2pPr>
            <a:lvl3pPr marL="1705073" indent="-1705073" algn="l" rtl="0" fontAlgn="base">
              <a:spcBef>
                <a:spcPct val="50000"/>
              </a:spcBef>
              <a:spcAft>
                <a:spcPct val="0"/>
              </a:spcAft>
              <a:defRPr lang="en-US" sz="1200" b="1" kern="1200" noProof="0" smtClean="0">
                <a:solidFill>
                  <a:schemeClr val="bg2"/>
                </a:solidFill>
                <a:latin typeface="Arial" pitchFamily="34" charset="0"/>
                <a:ea typeface="ＭＳ Ｐゴシック" charset="-128"/>
                <a:cs typeface="+mn-cs"/>
              </a:defRPr>
            </a:lvl3pPr>
            <a:lvl4pPr marL="1705073" indent="-1705073" algn="l" rtl="0" fontAlgn="base">
              <a:spcBef>
                <a:spcPct val="50000"/>
              </a:spcBef>
              <a:spcAft>
                <a:spcPct val="0"/>
              </a:spcAft>
              <a:defRPr lang="en-US" sz="1200" b="1" kern="1200" noProof="0" smtClean="0">
                <a:solidFill>
                  <a:schemeClr val="bg2"/>
                </a:solidFill>
                <a:latin typeface="Arial" pitchFamily="34" charset="0"/>
                <a:ea typeface="ＭＳ Ｐゴシック" charset="-128"/>
                <a:cs typeface="+mn-cs"/>
              </a:defRPr>
            </a:lvl4pPr>
            <a:lvl5pPr marL="1705073" indent="-1705073" algn="l" rtl="0" fontAlgn="base">
              <a:spcBef>
                <a:spcPct val="50000"/>
              </a:spcBef>
              <a:spcAft>
                <a:spcPct val="0"/>
              </a:spcAft>
              <a:defRPr lang="en-US" sz="1200" b="1" kern="1200" noProof="0" dirty="0" smtClean="0">
                <a:solidFill>
                  <a:schemeClr val="bg2"/>
                </a:solidFill>
                <a:latin typeface="Arial" pitchFamily="34" charset="0"/>
                <a:ea typeface="ＭＳ Ｐゴシック" charset="-128"/>
                <a:cs typeface="+mn-cs"/>
              </a:defRPr>
            </a:lvl5pPr>
          </a:lstStyle>
          <a:p>
            <a:pPr lvl="0"/>
            <a:r>
              <a:rPr lang="en-US" dirty="0" smtClean="0"/>
              <a:t>Enter metadata here – use Workbook Update function – or delete if not needed (donat.hutter@siemens.com).</a:t>
            </a:r>
          </a:p>
        </p:txBody>
      </p:sp>
      <p:sp>
        <p:nvSpPr>
          <p:cNvPr id="12" name="SM_Org"/>
          <p:cNvSpPr txBox="1"/>
          <p:nvPr userDrawn="1"/>
        </p:nvSpPr>
        <p:spPr>
          <a:xfrm>
            <a:off x="5522803" y="6600328"/>
            <a:ext cx="6675546" cy="259260"/>
          </a:xfrm>
          <a:prstGeom prst="rect">
            <a:avLst/>
          </a:prstGeom>
          <a:noFill/>
        </p:spPr>
        <p:txBody>
          <a:bodyPr wrap="square" lIns="0" tIns="0" rIns="441533" bIns="137175" rtlCol="0">
            <a:noAutofit/>
          </a:bodyPr>
          <a:lstStyle/>
          <a:p>
            <a:pPr algn="r">
              <a:lnSpc>
                <a:spcPct val="110000"/>
              </a:lnSpc>
              <a:spcBef>
                <a:spcPts val="0"/>
              </a:spcBef>
            </a:pPr>
            <a:r>
              <a:rPr lang="en-US" sz="1000" noProof="0" dirty="0" smtClean="0">
                <a:solidFill>
                  <a:schemeClr val="tx1"/>
                </a:solidFill>
              </a:rPr>
              <a:t>Murat Ozcan / Building Technologies Division / BT</a:t>
            </a:r>
            <a:endParaRPr lang="fr-FR" sz="1000" noProof="0" dirty="0" smtClean="0">
              <a:solidFill>
                <a:schemeClr val="tx1"/>
              </a:solidFill>
            </a:endParaRPr>
          </a:p>
        </p:txBody>
      </p:sp>
      <p:pic>
        <p:nvPicPr>
          <p:cNvPr id="16" name="Grafik 11" descr="Image_Titel.jpg"/>
          <p:cNvPicPr>
            <a:picLocks noChangeAspect="1"/>
          </p:cNvPicPr>
          <p:nvPr userDrawn="1"/>
        </p:nvPicPr>
        <p:blipFill>
          <a:blip r:embed="rId2"/>
          <a:srcRect b="39468"/>
          <a:stretch>
            <a:fillRect/>
          </a:stretch>
        </p:blipFill>
        <p:spPr>
          <a:xfrm>
            <a:off x="0" y="25"/>
            <a:ext cx="12198350" cy="4151290"/>
          </a:xfrm>
          <a:prstGeom prst="rect">
            <a:avLst/>
          </a:prstGeom>
        </p:spPr>
      </p:pic>
      <p:pic>
        <p:nvPicPr>
          <p:cNvPr id="15" name="Grafik 10" descr="SIE_Logo_Layer_Petrol_RGB_A3_76mm.wmf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7063" y="0"/>
            <a:ext cx="1728000" cy="967835"/>
          </a:xfrm>
          <a:prstGeom prst="rect">
            <a:avLst/>
          </a:prstGeom>
        </p:spPr>
      </p:pic>
      <p:sp>
        <p:nvSpPr>
          <p:cNvPr id="57351" name="Rectangle 116"/>
          <p:cNvSpPr>
            <a:spLocks noGrp="1" noChangeArrowheads="1"/>
          </p:cNvSpPr>
          <p:nvPr>
            <p:ph type="subTitle" idx="1" hasCustomPrompt="1"/>
          </p:nvPr>
        </p:nvSpPr>
        <p:spPr bwMode="gray">
          <a:xfrm>
            <a:off x="334608" y="3759103"/>
            <a:ext cx="11863742" cy="393173"/>
          </a:xfrm>
          <a:prstGeom prst="rect">
            <a:avLst/>
          </a:prstGeom>
          <a:solidFill>
            <a:srgbClr val="233746">
              <a:alpha val="65000"/>
            </a:srgbClr>
          </a:solidFill>
        </p:spPr>
        <p:txBody>
          <a:bodyPr wrap="square" lIns="270000" tIns="18000" rIns="360000" bIns="36000" anchor="b">
            <a:noAutofit/>
          </a:bodyPr>
          <a:lstStyle>
            <a:lvl1pPr>
              <a:defRPr sz="2000" baseline="0" smtClean="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r>
              <a:rPr lang="en-US" noProof="0" dirty="0" smtClean="0"/>
              <a:t>Horizon Cloud, Building Operator I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+ Index/Contact" preserve="1" userDrawn="1">
  <p:cSld name="1_Image + Index/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 smtClean="0"/>
              <a:t>Click the style sheet to edit the title</a:t>
            </a:r>
            <a:endParaRPr lang="en-US" noProof="0" dirty="0"/>
          </a:p>
        </p:txBody>
      </p:sp>
      <p:sp>
        <p:nvSpPr>
          <p:cNvPr id="11" name="Bildplatzhalter 10"/>
          <p:cNvSpPr>
            <a:spLocks noGrp="1"/>
          </p:cNvSpPr>
          <p:nvPr>
            <p:ph type="pic" sz="quarter" idx="13"/>
          </p:nvPr>
        </p:nvSpPr>
        <p:spPr>
          <a:xfrm>
            <a:off x="0" y="1413202"/>
            <a:ext cx="4510082" cy="4754076"/>
          </a:xfrm>
          <a:prstGeom prst="rect">
            <a:avLst/>
          </a:prstGeom>
        </p:spPr>
        <p:txBody>
          <a:bodyPr/>
          <a:lstStyle/>
          <a:p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4654546" y="1413202"/>
            <a:ext cx="7543805" cy="4754076"/>
          </a:xfrm>
          <a:prstGeom prst="rect">
            <a:avLst/>
          </a:prstGeom>
          <a:solidFill>
            <a:srgbClr val="D7D7CD"/>
          </a:solidFill>
        </p:spPr>
        <p:txBody>
          <a:bodyPr lIns="252000" tIns="144000" rIns="482400" bIns="144000"/>
          <a:lstStyle>
            <a:lvl1pPr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Clr>
                <a:schemeClr val="bg2"/>
              </a:buClr>
              <a:buFont typeface="Arial" pitchFamily="34" charset="0"/>
              <a:buNone/>
              <a:tabLst>
                <a:tab pos="5359400" algn="r"/>
              </a:tabLst>
              <a:defRPr/>
            </a:lvl1pPr>
            <a:lvl2pPr marL="177800" indent="-176213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Wingdings" pitchFamily="2" charset="2"/>
              <a:buChar char="§"/>
              <a:tabLst>
                <a:tab pos="5359400" algn="r"/>
              </a:tabLst>
              <a:defRPr b="0"/>
            </a:lvl2pPr>
            <a:lvl3pPr marL="177800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tabLst>
                <a:tab pos="5359400" algn="r"/>
              </a:tabLst>
              <a:defRPr b="1"/>
            </a:lvl3pPr>
            <a:lvl4pPr marL="357188" indent="-179388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tabLst>
                <a:tab pos="5359400" algn="r"/>
              </a:tabLst>
              <a:defRPr b="0"/>
            </a:lvl4pPr>
            <a:lvl5pPr marL="357188" indent="-177800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tabLst>
                <a:tab pos="5359400" algn="r"/>
              </a:tabLst>
              <a:defRPr b="1" baseline="0"/>
            </a:lvl5pPr>
            <a:lvl6pPr marL="360363" indent="-180975">
              <a:lnSpc>
                <a:spcPct val="100000"/>
              </a:lnSpc>
              <a:spcBef>
                <a:spcPts val="500"/>
              </a:spcBef>
              <a:spcAft>
                <a:spcPts val="500"/>
              </a:spcAft>
              <a:buFont typeface="Arial" pitchFamily="34" charset="0"/>
              <a:buChar char="•"/>
              <a:tabLst>
                <a:tab pos="5359400" algn="r"/>
              </a:tabLst>
              <a:defRPr b="0"/>
            </a:lvl6pPr>
          </a:lstStyle>
          <a:p>
            <a:pPr lvl="0"/>
            <a:r>
              <a:rPr lang="en-US" noProof="0" dirty="0" smtClean="0"/>
              <a:t>Click the style sheet to edit the </a:t>
            </a:r>
            <a:r>
              <a:rPr lang="en-US" noProof="0" dirty="0" err="1" smtClean="0"/>
              <a:t>toc</a:t>
            </a:r>
            <a:r>
              <a:rPr lang="en-US" noProof="0" dirty="0" smtClean="0"/>
              <a:t>/contact</a:t>
            </a:r>
          </a:p>
          <a:p>
            <a:pPr lvl="1"/>
            <a:r>
              <a:rPr lang="en-US" noProof="0" dirty="0" smtClean="0"/>
              <a:t>chapter</a:t>
            </a:r>
          </a:p>
          <a:p>
            <a:pPr lvl="2"/>
            <a:r>
              <a:rPr lang="en-US" noProof="0" dirty="0" smtClean="0"/>
              <a:t>active chapter</a:t>
            </a:r>
          </a:p>
          <a:p>
            <a:pPr lvl="3"/>
            <a:r>
              <a:rPr lang="en-US" noProof="0" dirty="0" smtClean="0"/>
              <a:t>subchapter</a:t>
            </a:r>
          </a:p>
          <a:p>
            <a:pPr lvl="4"/>
            <a:r>
              <a:rPr lang="en-US" noProof="0" dirty="0" smtClean="0"/>
              <a:t>active subchapter</a:t>
            </a:r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xt + Index" preserve="1" userDrawn="1">
  <p:cSld name="1_Text + Inde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 dirty="0" smtClean="0"/>
              <a:t>Models</a:t>
            </a:r>
            <a:endParaRPr lang="en-US" noProof="0" dirty="0"/>
          </a:p>
        </p:txBody>
      </p:sp>
      <p:sp>
        <p:nvSpPr>
          <p:cNvPr id="13" name="Textplatzhalter 12"/>
          <p:cNvSpPr>
            <a:spLocks noGrp="1"/>
          </p:cNvSpPr>
          <p:nvPr>
            <p:ph type="body" sz="quarter" idx="13" hasCustomPrompt="1"/>
          </p:nvPr>
        </p:nvSpPr>
        <p:spPr>
          <a:xfrm>
            <a:off x="627064" y="1413202"/>
            <a:ext cx="3883019" cy="4754076"/>
          </a:xfrm>
          <a:prstGeom prst="rect">
            <a:avLst/>
          </a:prstGeo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en-US" noProof="0" dirty="0" smtClean="0"/>
              <a:t>Test Models</a:t>
            </a:r>
          </a:p>
          <a:p>
            <a:pPr lvl="0"/>
            <a:endParaRPr lang="en-US" noProof="0" dirty="0" smtClean="0"/>
          </a:p>
          <a:p>
            <a:pPr lvl="0"/>
            <a:r>
              <a:rPr lang="en-US" noProof="0" dirty="0" smtClean="0"/>
              <a:t>System Models</a:t>
            </a:r>
          </a:p>
          <a:p>
            <a:pPr lvl="0"/>
            <a:endParaRPr lang="en-US" noProof="0" dirty="0" smtClean="0"/>
          </a:p>
          <a:p>
            <a:pPr lvl="0"/>
            <a:r>
              <a:rPr lang="en-US" noProof="0" dirty="0" smtClean="0"/>
              <a:t>Correlation</a:t>
            </a:r>
          </a:p>
          <a:p>
            <a:pPr lvl="0"/>
            <a:endParaRPr lang="en-US" noProof="0" dirty="0" smtClean="0"/>
          </a:p>
          <a:p>
            <a:pPr lvl="0"/>
            <a:r>
              <a:rPr lang="en-US" noProof="0" dirty="0" smtClean="0"/>
              <a:t>Limits &amp; Advantages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57819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ree Content" preserve="1" userDrawn="1">
  <p:cSld name="F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 smtClean="0"/>
              <a:t>Click the style sheet to edit the title</a:t>
            </a:r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object (small)" type="obj" preserve="1">
  <p:cSld name="One object (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 smtClean="0"/>
              <a:t>Click the style sheet to edit the title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626492" y="1413201"/>
            <a:ext cx="11089386" cy="475407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 dirty="0" smtClean="0"/>
              <a:t>Click the style sheet to edit the copy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object (large)" type="obj" preserve="1">
  <p:cSld name="One object (larg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 smtClean="0"/>
              <a:t>Click the style sheet to edit the title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626492" y="1413201"/>
            <a:ext cx="8209026" cy="475407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 dirty="0" smtClean="0"/>
              <a:t>Click the style sheet to edit the copy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" preserve="1" userDrawn="1">
  <p:cSld name="Two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 smtClean="0"/>
              <a:t>Click the style sheet to edit the title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626492" y="1413201"/>
            <a:ext cx="5472686" cy="475407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 dirty="0" smtClean="0"/>
              <a:t>Click the style sheet to edit the copy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13" hasCustomPrompt="1"/>
          </p:nvPr>
        </p:nvSpPr>
        <p:spPr>
          <a:xfrm>
            <a:off x="6291892" y="1413202"/>
            <a:ext cx="5379134" cy="475407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 dirty="0" smtClean="0"/>
              <a:t>Click the style sheet to edit the copy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rows" preserve="1" userDrawn="1">
  <p:cSld name="Two 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 smtClean="0"/>
              <a:t>Click the style sheet to edit the title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626492" y="1413202"/>
            <a:ext cx="8209026" cy="230399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 dirty="0" smtClean="0"/>
              <a:t>Click the style sheet to edit the copy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13" hasCustomPrompt="1"/>
          </p:nvPr>
        </p:nvSpPr>
        <p:spPr>
          <a:xfrm>
            <a:off x="626491" y="3861694"/>
            <a:ext cx="8209027" cy="230558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 dirty="0" smtClean="0"/>
              <a:t>Click the style sheet to edit the copy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" preserve="1" userDrawn="1">
  <p:cSld name="Three colum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 smtClean="0"/>
              <a:t>Click the style sheet to edit the title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626491" y="1413201"/>
            <a:ext cx="3451958" cy="475407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 dirty="0" smtClean="0"/>
              <a:t>Click the style sheet to edit the copy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13" hasCustomPrompt="1"/>
          </p:nvPr>
        </p:nvSpPr>
        <p:spPr>
          <a:xfrm>
            <a:off x="4271165" y="1413202"/>
            <a:ext cx="3655276" cy="475407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 dirty="0" smtClean="0"/>
              <a:t>Click the style sheet to edit the copy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12" name="Inhaltsplatzhalter 11"/>
          <p:cNvSpPr>
            <a:spLocks noGrp="1"/>
          </p:cNvSpPr>
          <p:nvPr>
            <p:ph sz="quarter" idx="14" hasCustomPrompt="1"/>
          </p:nvPr>
        </p:nvSpPr>
        <p:spPr>
          <a:xfrm>
            <a:off x="8119157" y="1413202"/>
            <a:ext cx="3458318" cy="475407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 dirty="0" smtClean="0"/>
              <a:t>Click the style sheet to edit the copy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objects" preserve="1" userDrawn="1">
  <p:cSld name="Four objec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 smtClean="0"/>
              <a:t>Click the style sheet to edit the title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626491" y="1413202"/>
            <a:ext cx="5379135" cy="2303997"/>
          </a:xfrm>
          <a:prstGeom prst="rect">
            <a:avLst/>
          </a:prstGeom>
        </p:spPr>
        <p:txBody>
          <a:bodyPr/>
          <a:lstStyle>
            <a:lvl3pPr>
              <a:defRPr/>
            </a:lvl3pPr>
            <a:lvl4pPr>
              <a:defRPr/>
            </a:lvl4pPr>
            <a:lvl5pPr>
              <a:defRPr/>
            </a:lvl5pPr>
          </a:lstStyle>
          <a:p>
            <a:pPr lvl="0"/>
            <a:r>
              <a:rPr lang="en-US" noProof="0" dirty="0" smtClean="0"/>
              <a:t>Click the style sheet to edit the copy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13" hasCustomPrompt="1"/>
          </p:nvPr>
        </p:nvSpPr>
        <p:spPr>
          <a:xfrm>
            <a:off x="626492" y="3861694"/>
            <a:ext cx="5379134" cy="230558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 dirty="0" smtClean="0"/>
              <a:t>Click the style sheet to edit the copy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12" name="Inhaltsplatzhalter 11"/>
          <p:cNvSpPr>
            <a:spLocks noGrp="1"/>
          </p:cNvSpPr>
          <p:nvPr>
            <p:ph sz="quarter" idx="14" hasCustomPrompt="1"/>
          </p:nvPr>
        </p:nvSpPr>
        <p:spPr>
          <a:xfrm>
            <a:off x="6198341" y="1413204"/>
            <a:ext cx="5379134" cy="230399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 dirty="0" smtClean="0"/>
              <a:t>Click the style sheet to edit the copy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15" name="Inhaltsplatzhalter 14"/>
          <p:cNvSpPr>
            <a:spLocks noGrp="1"/>
          </p:cNvSpPr>
          <p:nvPr>
            <p:ph sz="quarter" idx="15" hasCustomPrompt="1"/>
          </p:nvPr>
        </p:nvSpPr>
        <p:spPr>
          <a:xfrm>
            <a:off x="6198341" y="3861694"/>
            <a:ext cx="5379134" cy="230558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 dirty="0" smtClean="0"/>
              <a:t>Click the style sheet to edit the copy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(big bar down)" preserve="1" userDrawn="1">
  <p:cSld name="1_Title (big bar dow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15"/>
          <p:cNvSpPr>
            <a:spLocks noChangeArrowheads="1"/>
          </p:cNvSpPr>
          <p:nvPr userDrawn="1"/>
        </p:nvSpPr>
        <p:spPr bwMode="auto">
          <a:xfrm>
            <a:off x="0" y="0"/>
            <a:ext cx="12198350" cy="4150686"/>
          </a:xfrm>
          <a:prstGeom prst="rect">
            <a:avLst/>
          </a:prstGeom>
          <a:solidFill>
            <a:srgbClr val="D7D7CD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108883" tIns="54442" rIns="108883" bIns="54442" anchor="ctr"/>
          <a:lstStyle/>
          <a:p>
            <a:endParaRPr lang="en-US" noProof="0"/>
          </a:p>
        </p:txBody>
      </p:sp>
      <p:sp>
        <p:nvSpPr>
          <p:cNvPr id="14" name="SM_Copyright"/>
          <p:cNvSpPr txBox="1">
            <a:spLocks noChangeArrowheads="1"/>
          </p:cNvSpPr>
          <p:nvPr userDrawn="1"/>
        </p:nvSpPr>
        <p:spPr bwMode="auto">
          <a:xfrm>
            <a:off x="0" y="6167279"/>
            <a:ext cx="12198350" cy="43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43009" tIns="171469" rIns="2529168" bIns="0" anchor="ctr"/>
          <a:lstStyle/>
          <a:p>
            <a:r>
              <a:rPr lang="en-US" sz="1000" b="1" noProof="0" smtClean="0"/>
              <a:t>Restricted © Siemens Industry, Inc. 2018  All rights reserved.</a:t>
            </a:r>
            <a:endParaRPr lang="en-US" sz="1000" b="1" noProof="0" dirty="0" smtClean="0"/>
          </a:p>
        </p:txBody>
      </p:sp>
      <p:sp>
        <p:nvSpPr>
          <p:cNvPr id="57350" name="Rectangle 115"/>
          <p:cNvSpPr>
            <a:spLocks noGrp="1" noChangeArrowheads="1"/>
          </p:cNvSpPr>
          <p:nvPr>
            <p:ph type="ctrTitle" hasCustomPrompt="1"/>
          </p:nvPr>
        </p:nvSpPr>
        <p:spPr bwMode="gray">
          <a:xfrm>
            <a:off x="334608" y="4152278"/>
            <a:ext cx="11863742" cy="870014"/>
          </a:xfrm>
          <a:solidFill>
            <a:srgbClr val="879BAA"/>
          </a:solidFill>
        </p:spPr>
        <p:txBody>
          <a:bodyPr wrap="square" lIns="270000" tIns="144000" rIns="482400" bIns="108000" anchor="t">
            <a:spAutoFit/>
          </a:bodyPr>
          <a:lstStyle>
            <a:lvl1pPr>
              <a:defRPr sz="4000" smtClean="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r>
              <a:rPr lang="en-US" noProof="0" dirty="0" smtClean="0"/>
              <a:t>Test Architecture</a:t>
            </a:r>
          </a:p>
        </p:txBody>
      </p:sp>
      <p:sp>
        <p:nvSpPr>
          <p:cNvPr id="2" name="SM_Answers"/>
          <p:cNvSpPr txBox="1">
            <a:spLocks noChangeArrowheads="1"/>
          </p:cNvSpPr>
          <p:nvPr userDrawn="1"/>
        </p:nvSpPr>
        <p:spPr bwMode="auto">
          <a:xfrm>
            <a:off x="8212710" y="6167279"/>
            <a:ext cx="3985640" cy="43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171469" rIns="471539" bIns="0" anchor="ctr"/>
          <a:lstStyle/>
          <a:p>
            <a:pPr algn="r"/>
            <a:r>
              <a:rPr lang="en-US" sz="1000" b="1" noProof="0" smtClean="0">
                <a:solidFill>
                  <a:schemeClr val="tx1"/>
                </a:solidFill>
              </a:rPr>
              <a:t>siemens.com/answers</a:t>
            </a:r>
            <a:endParaRPr lang="en-US" sz="1000" b="1" noProof="0" dirty="0">
              <a:solidFill>
                <a:schemeClr val="tx1"/>
              </a:solidFill>
            </a:endParaRPr>
          </a:p>
        </p:txBody>
      </p:sp>
      <p:sp>
        <p:nvSpPr>
          <p:cNvPr id="13" name="SM_Metadata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5734616"/>
            <a:ext cx="12198350" cy="575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43009" tIns="0" rIns="1929026" bIns="0" anchor="t" anchorCtr="0"/>
          <a:lstStyle>
            <a:lvl1pPr marL="1705073" indent="-1705073" algn="l" rtl="0" fontAlgn="base">
              <a:spcBef>
                <a:spcPts val="0"/>
              </a:spcBef>
              <a:spcAft>
                <a:spcPct val="0"/>
              </a:spcAft>
              <a:defRPr lang="en-US" sz="1000" b="1" kern="1200" baseline="0" noProof="0" smtClean="0">
                <a:solidFill>
                  <a:schemeClr val="bg2"/>
                </a:solidFill>
                <a:latin typeface="Arial" pitchFamily="34" charset="0"/>
                <a:ea typeface="ＭＳ Ｐゴシック" charset="-128"/>
                <a:cs typeface="+mn-cs"/>
              </a:defRPr>
            </a:lvl1pPr>
            <a:lvl2pPr marL="1705073" indent="-1705073" algn="l" rtl="0" fontAlgn="base">
              <a:spcBef>
                <a:spcPct val="50000"/>
              </a:spcBef>
              <a:spcAft>
                <a:spcPct val="0"/>
              </a:spcAft>
              <a:defRPr lang="en-US" sz="1200" b="1" kern="1200" noProof="0" smtClean="0">
                <a:solidFill>
                  <a:schemeClr val="bg2"/>
                </a:solidFill>
                <a:latin typeface="Arial" pitchFamily="34" charset="0"/>
                <a:ea typeface="ＭＳ Ｐゴシック" charset="-128"/>
                <a:cs typeface="+mn-cs"/>
              </a:defRPr>
            </a:lvl2pPr>
            <a:lvl3pPr marL="1705073" indent="-1705073" algn="l" rtl="0" fontAlgn="base">
              <a:spcBef>
                <a:spcPct val="50000"/>
              </a:spcBef>
              <a:spcAft>
                <a:spcPct val="0"/>
              </a:spcAft>
              <a:defRPr lang="en-US" sz="1200" b="1" kern="1200" noProof="0" smtClean="0">
                <a:solidFill>
                  <a:schemeClr val="bg2"/>
                </a:solidFill>
                <a:latin typeface="Arial" pitchFamily="34" charset="0"/>
                <a:ea typeface="ＭＳ Ｐゴシック" charset="-128"/>
                <a:cs typeface="+mn-cs"/>
              </a:defRPr>
            </a:lvl3pPr>
            <a:lvl4pPr marL="1705073" indent="-1705073" algn="l" rtl="0" fontAlgn="base">
              <a:spcBef>
                <a:spcPct val="50000"/>
              </a:spcBef>
              <a:spcAft>
                <a:spcPct val="0"/>
              </a:spcAft>
              <a:defRPr lang="en-US" sz="1200" b="1" kern="1200" noProof="0" smtClean="0">
                <a:solidFill>
                  <a:schemeClr val="bg2"/>
                </a:solidFill>
                <a:latin typeface="Arial" pitchFamily="34" charset="0"/>
                <a:ea typeface="ＭＳ Ｐゴシック" charset="-128"/>
                <a:cs typeface="+mn-cs"/>
              </a:defRPr>
            </a:lvl4pPr>
            <a:lvl5pPr marL="1705073" indent="-1705073" algn="l" rtl="0" fontAlgn="base">
              <a:spcBef>
                <a:spcPct val="50000"/>
              </a:spcBef>
              <a:spcAft>
                <a:spcPct val="0"/>
              </a:spcAft>
              <a:defRPr lang="en-US" sz="1200" b="1" kern="1200" noProof="0" dirty="0" smtClean="0">
                <a:solidFill>
                  <a:schemeClr val="bg2"/>
                </a:solidFill>
                <a:latin typeface="Arial" pitchFamily="34" charset="0"/>
                <a:ea typeface="ＭＳ Ｐゴシック" charset="-128"/>
                <a:cs typeface="+mn-cs"/>
              </a:defRPr>
            </a:lvl5pPr>
          </a:lstStyle>
          <a:p>
            <a:pPr lvl="0"/>
            <a:r>
              <a:rPr lang="en-US" dirty="0" smtClean="0"/>
              <a:t>Enter metadata here – use Workbook Update function – or delete if not needed (donat.hutter@siemens.com).</a:t>
            </a:r>
          </a:p>
        </p:txBody>
      </p:sp>
      <p:sp>
        <p:nvSpPr>
          <p:cNvPr id="12" name="SM_Org"/>
          <p:cNvSpPr txBox="1"/>
          <p:nvPr userDrawn="1"/>
        </p:nvSpPr>
        <p:spPr>
          <a:xfrm>
            <a:off x="5522803" y="6600328"/>
            <a:ext cx="6675546" cy="259260"/>
          </a:xfrm>
          <a:prstGeom prst="rect">
            <a:avLst/>
          </a:prstGeom>
          <a:noFill/>
        </p:spPr>
        <p:txBody>
          <a:bodyPr wrap="square" lIns="0" tIns="0" rIns="441533" bIns="137175" rtlCol="0">
            <a:noAutofit/>
          </a:bodyPr>
          <a:lstStyle/>
          <a:p>
            <a:pPr algn="r">
              <a:lnSpc>
                <a:spcPct val="110000"/>
              </a:lnSpc>
              <a:spcBef>
                <a:spcPts val="0"/>
              </a:spcBef>
            </a:pPr>
            <a:r>
              <a:rPr lang="en-US" sz="1000" noProof="0" dirty="0" smtClean="0">
                <a:solidFill>
                  <a:schemeClr val="tx1"/>
                </a:solidFill>
              </a:rPr>
              <a:t>Murat Ozcan / Building </a:t>
            </a:r>
            <a:r>
              <a:rPr lang="en-US" sz="1000" noProof="0" dirty="0" err="1" smtClean="0">
                <a:solidFill>
                  <a:schemeClr val="tx1"/>
                </a:solidFill>
              </a:rPr>
              <a:t>Technoloies</a:t>
            </a:r>
            <a:r>
              <a:rPr lang="en-US" sz="1000" noProof="0" dirty="0" smtClean="0">
                <a:solidFill>
                  <a:schemeClr val="tx1"/>
                </a:solidFill>
              </a:rPr>
              <a:t> Division / BT</a:t>
            </a:r>
            <a:endParaRPr lang="fr-FR" sz="1000" noProof="0" dirty="0" smtClean="0">
              <a:solidFill>
                <a:schemeClr val="tx1"/>
              </a:solidFill>
            </a:endParaRPr>
          </a:p>
        </p:txBody>
      </p:sp>
      <p:pic>
        <p:nvPicPr>
          <p:cNvPr id="16" name="Grafik 11" descr="Image_Titel.jpg"/>
          <p:cNvPicPr>
            <a:picLocks noChangeAspect="1"/>
          </p:cNvPicPr>
          <p:nvPr userDrawn="1"/>
        </p:nvPicPr>
        <p:blipFill>
          <a:blip r:embed="rId2"/>
          <a:srcRect b="39468"/>
          <a:stretch>
            <a:fillRect/>
          </a:stretch>
        </p:blipFill>
        <p:spPr>
          <a:xfrm>
            <a:off x="0" y="25"/>
            <a:ext cx="12198350" cy="4151290"/>
          </a:xfrm>
          <a:prstGeom prst="rect">
            <a:avLst/>
          </a:prstGeom>
        </p:spPr>
      </p:pic>
      <p:pic>
        <p:nvPicPr>
          <p:cNvPr id="15" name="Grafik 10" descr="SIE_Logo_Layer_Petrol_RGB_A3_76mm.wmf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7063" y="0"/>
            <a:ext cx="1728000" cy="967835"/>
          </a:xfrm>
          <a:prstGeom prst="rect">
            <a:avLst/>
          </a:prstGeom>
        </p:spPr>
      </p:pic>
      <p:sp>
        <p:nvSpPr>
          <p:cNvPr id="57351" name="Rectangle 116"/>
          <p:cNvSpPr>
            <a:spLocks noGrp="1" noChangeArrowheads="1"/>
          </p:cNvSpPr>
          <p:nvPr>
            <p:ph type="subTitle" idx="1" hasCustomPrompt="1"/>
          </p:nvPr>
        </p:nvSpPr>
        <p:spPr bwMode="gray">
          <a:xfrm>
            <a:off x="334608" y="3759103"/>
            <a:ext cx="11863742" cy="393173"/>
          </a:xfrm>
          <a:prstGeom prst="rect">
            <a:avLst/>
          </a:prstGeom>
          <a:solidFill>
            <a:srgbClr val="233746">
              <a:alpha val="65000"/>
            </a:srgbClr>
          </a:solidFill>
        </p:spPr>
        <p:txBody>
          <a:bodyPr wrap="square" lIns="270000" tIns="18000" rIns="360000" bIns="36000" anchor="b">
            <a:noAutofit/>
          </a:bodyPr>
          <a:lstStyle>
            <a:lvl1pPr>
              <a:defRPr sz="2000" baseline="0" smtClean="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r>
              <a:rPr lang="en-US" noProof="0" dirty="0" smtClean="0"/>
              <a:t>Horizon Cloud, Building Operator I</a:t>
            </a:r>
          </a:p>
        </p:txBody>
      </p:sp>
    </p:spTree>
    <p:extLst>
      <p:ext uri="{BB962C8B-B14F-4D97-AF65-F5344CB8AC3E}">
        <p14:creationId xmlns:p14="http://schemas.microsoft.com/office/powerpoint/2010/main" val="256634376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ree Content + Navigation" preserve="1" userDrawn="1">
  <p:cSld name="Free Content + Navig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 smtClean="0"/>
              <a:t>Click the style sheet to edit the title</a:t>
            </a:r>
            <a:endParaRPr lang="en-US" noProof="0" dirty="0"/>
          </a:p>
        </p:txBody>
      </p:sp>
      <p:sp>
        <p:nvSpPr>
          <p:cNvPr id="4" name="Textplatzhalt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9843643" y="1413202"/>
            <a:ext cx="1827383" cy="4754076"/>
          </a:xfrm>
          <a:prstGeom prst="rect">
            <a:avLst/>
          </a:prstGeom>
        </p:spPr>
        <p:txBody>
          <a:bodyPr/>
          <a:lstStyle>
            <a:lvl1pPr marL="171469" indent="-171469">
              <a:lnSpc>
                <a:spcPct val="100000"/>
              </a:lnSpc>
              <a:spcBef>
                <a:spcPts val="476"/>
              </a:spcBef>
              <a:spcAft>
                <a:spcPts val="476"/>
              </a:spcAft>
              <a:buSzPct val="70000"/>
              <a:buFont typeface="Arial" pitchFamily="34" charset="0"/>
              <a:buChar char="►"/>
              <a:defRPr sz="1400">
                <a:solidFill>
                  <a:schemeClr val="bg2"/>
                </a:solidFill>
              </a:defRPr>
            </a:lvl1pPr>
            <a:lvl2pPr marL="171469" indent="-171469">
              <a:lnSpc>
                <a:spcPct val="100000"/>
              </a:lnSpc>
              <a:spcBef>
                <a:spcPts val="476"/>
              </a:spcBef>
              <a:spcAft>
                <a:spcPts val="476"/>
              </a:spcAft>
              <a:buClrTx/>
              <a:buSzPct val="70000"/>
              <a:buFont typeface="Arial" pitchFamily="34" charset="0"/>
              <a:buChar char="►"/>
              <a:defRPr sz="1400">
                <a:solidFill>
                  <a:schemeClr val="accent4"/>
                </a:solidFill>
              </a:defRPr>
            </a:lvl2pPr>
            <a:lvl3pPr marL="342938" indent="-171469">
              <a:lnSpc>
                <a:spcPct val="100000"/>
              </a:lnSpc>
              <a:spcBef>
                <a:spcPts val="357"/>
              </a:spcBef>
              <a:spcAft>
                <a:spcPts val="357"/>
              </a:spcAft>
              <a:buSzPct val="70000"/>
              <a:buFont typeface="Arial" pitchFamily="34" charset="0"/>
              <a:buChar char="►"/>
              <a:defRPr sz="1200">
                <a:solidFill>
                  <a:schemeClr val="bg2"/>
                </a:solidFill>
              </a:defRPr>
            </a:lvl3pPr>
            <a:lvl4pPr marL="342938" indent="-171469">
              <a:lnSpc>
                <a:spcPct val="100000"/>
              </a:lnSpc>
              <a:spcBef>
                <a:spcPts val="357"/>
              </a:spcBef>
              <a:spcAft>
                <a:spcPts val="357"/>
              </a:spcAft>
              <a:buClrTx/>
              <a:buSzPct val="70000"/>
              <a:buFont typeface="Arial" pitchFamily="34" charset="0"/>
              <a:buChar char="►"/>
              <a:defRPr sz="1200">
                <a:solidFill>
                  <a:schemeClr val="accent4"/>
                </a:solidFill>
              </a:defRPr>
            </a:lvl4pPr>
            <a:lvl5pPr marL="514407" indent="-171469">
              <a:lnSpc>
                <a:spcPct val="100000"/>
              </a:lnSpc>
              <a:spcBef>
                <a:spcPts val="357"/>
              </a:spcBef>
              <a:spcAft>
                <a:spcPts val="357"/>
              </a:spcAft>
              <a:buSzPct val="70000"/>
              <a:buFont typeface="Arial" pitchFamily="34" charset="0"/>
              <a:buChar char="►"/>
              <a:defRPr sz="1200">
                <a:solidFill>
                  <a:schemeClr val="bg2"/>
                </a:solidFill>
              </a:defRPr>
            </a:lvl5pPr>
            <a:lvl6pPr marL="514407" indent="-171469">
              <a:lnSpc>
                <a:spcPct val="100000"/>
              </a:lnSpc>
              <a:spcBef>
                <a:spcPts val="357"/>
              </a:spcBef>
              <a:spcAft>
                <a:spcPts val="357"/>
              </a:spcAft>
              <a:buClrTx/>
              <a:buSzPct val="70000"/>
              <a:buFont typeface="Arial" pitchFamily="34" charset="0"/>
              <a:buChar char="►"/>
              <a:defRPr sz="1200">
                <a:solidFill>
                  <a:schemeClr val="accent4"/>
                </a:solidFill>
              </a:defRPr>
            </a:lvl6pPr>
          </a:lstStyle>
          <a:p>
            <a:pPr lvl="0"/>
            <a:r>
              <a:rPr lang="en-US" noProof="0" dirty="0" smtClean="0"/>
              <a:t>Click the style sheet to edit the navigation</a:t>
            </a:r>
          </a:p>
          <a:p>
            <a:pPr lvl="1"/>
            <a:r>
              <a:rPr lang="en-US" noProof="0" dirty="0" smtClean="0"/>
              <a:t>active chapter</a:t>
            </a:r>
          </a:p>
          <a:p>
            <a:pPr lvl="2"/>
            <a:r>
              <a:rPr lang="en-US" noProof="0" dirty="0" smtClean="0"/>
              <a:t>subchapter</a:t>
            </a:r>
          </a:p>
          <a:p>
            <a:pPr lvl="3"/>
            <a:r>
              <a:rPr lang="en-US" noProof="0" dirty="0" smtClean="0"/>
              <a:t>active subchapter</a:t>
            </a:r>
          </a:p>
          <a:p>
            <a:pPr lvl="4"/>
            <a:r>
              <a:rPr lang="en-US" noProof="0" dirty="0" smtClean="0"/>
              <a:t>subchapter</a:t>
            </a:r>
          </a:p>
          <a:p>
            <a:pPr lvl="5"/>
            <a:r>
              <a:rPr lang="en-US" noProof="0" dirty="0" smtClean="0"/>
              <a:t>active subchapter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object (small) + Navigation" preserve="1" userDrawn="1">
  <p:cSld name="One object (small) + Navig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 smtClean="0"/>
              <a:t>Click the style sheet to edit the title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626492" y="1413201"/>
            <a:ext cx="8929116" cy="475407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 dirty="0" smtClean="0"/>
              <a:t>Click the style sheet to edit the copy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14" name="Textplatzhalter 13"/>
          <p:cNvSpPr>
            <a:spLocks noGrp="1"/>
          </p:cNvSpPr>
          <p:nvPr>
            <p:ph type="body" sz="quarter" idx="13" hasCustomPrompt="1"/>
          </p:nvPr>
        </p:nvSpPr>
        <p:spPr>
          <a:xfrm>
            <a:off x="9843643" y="1413202"/>
            <a:ext cx="1827383" cy="4754076"/>
          </a:xfrm>
          <a:prstGeom prst="rect">
            <a:avLst/>
          </a:prstGeom>
        </p:spPr>
        <p:txBody>
          <a:bodyPr/>
          <a:lstStyle>
            <a:lvl1pPr marL="171469" indent="-171469">
              <a:lnSpc>
                <a:spcPct val="100000"/>
              </a:lnSpc>
              <a:spcBef>
                <a:spcPts val="476"/>
              </a:spcBef>
              <a:spcAft>
                <a:spcPts val="476"/>
              </a:spcAft>
              <a:buSzPct val="70000"/>
              <a:buFont typeface="Arial" pitchFamily="34" charset="0"/>
              <a:buChar char="►"/>
              <a:defRPr sz="1400">
                <a:solidFill>
                  <a:schemeClr val="bg2"/>
                </a:solidFill>
              </a:defRPr>
            </a:lvl1pPr>
            <a:lvl2pPr marL="171469" indent="-171469">
              <a:lnSpc>
                <a:spcPct val="100000"/>
              </a:lnSpc>
              <a:spcBef>
                <a:spcPts val="476"/>
              </a:spcBef>
              <a:spcAft>
                <a:spcPts val="476"/>
              </a:spcAft>
              <a:buClrTx/>
              <a:buSzPct val="70000"/>
              <a:buFont typeface="Arial" pitchFamily="34" charset="0"/>
              <a:buChar char="►"/>
              <a:defRPr sz="1400">
                <a:solidFill>
                  <a:schemeClr val="accent4"/>
                </a:solidFill>
              </a:defRPr>
            </a:lvl2pPr>
            <a:lvl3pPr marL="342938" indent="-171469">
              <a:lnSpc>
                <a:spcPct val="100000"/>
              </a:lnSpc>
              <a:spcBef>
                <a:spcPts val="357"/>
              </a:spcBef>
              <a:spcAft>
                <a:spcPts val="357"/>
              </a:spcAft>
              <a:buSzPct val="70000"/>
              <a:buFont typeface="Arial" pitchFamily="34" charset="0"/>
              <a:buChar char="►"/>
              <a:defRPr sz="1200">
                <a:solidFill>
                  <a:schemeClr val="bg2"/>
                </a:solidFill>
              </a:defRPr>
            </a:lvl3pPr>
            <a:lvl4pPr marL="342938" indent="-171469">
              <a:lnSpc>
                <a:spcPct val="100000"/>
              </a:lnSpc>
              <a:spcBef>
                <a:spcPts val="357"/>
              </a:spcBef>
              <a:spcAft>
                <a:spcPts val="357"/>
              </a:spcAft>
              <a:buClrTx/>
              <a:buSzPct val="70000"/>
              <a:buFont typeface="Arial" pitchFamily="34" charset="0"/>
              <a:buChar char="►"/>
              <a:defRPr sz="1200">
                <a:solidFill>
                  <a:schemeClr val="accent4"/>
                </a:solidFill>
              </a:defRPr>
            </a:lvl4pPr>
            <a:lvl5pPr marL="514407" indent="-171469">
              <a:lnSpc>
                <a:spcPct val="100000"/>
              </a:lnSpc>
              <a:spcBef>
                <a:spcPts val="357"/>
              </a:spcBef>
              <a:spcAft>
                <a:spcPts val="357"/>
              </a:spcAft>
              <a:buSzPct val="70000"/>
              <a:buFont typeface="Arial" pitchFamily="34" charset="0"/>
              <a:buChar char="►"/>
              <a:defRPr sz="1200">
                <a:solidFill>
                  <a:schemeClr val="bg2"/>
                </a:solidFill>
              </a:defRPr>
            </a:lvl5pPr>
            <a:lvl6pPr marL="514407" indent="-171469">
              <a:lnSpc>
                <a:spcPct val="100000"/>
              </a:lnSpc>
              <a:spcBef>
                <a:spcPts val="357"/>
              </a:spcBef>
              <a:spcAft>
                <a:spcPts val="357"/>
              </a:spcAft>
              <a:buClrTx/>
              <a:buSzPct val="70000"/>
              <a:buFont typeface="Arial" pitchFamily="34" charset="0"/>
              <a:buChar char="►"/>
              <a:defRPr sz="1200">
                <a:solidFill>
                  <a:schemeClr val="accent4"/>
                </a:solidFill>
              </a:defRPr>
            </a:lvl6pPr>
          </a:lstStyle>
          <a:p>
            <a:pPr lvl="0"/>
            <a:r>
              <a:rPr lang="en-US" noProof="0" dirty="0" smtClean="0"/>
              <a:t>Click the style sheet to edit the navigation</a:t>
            </a:r>
          </a:p>
          <a:p>
            <a:pPr lvl="1"/>
            <a:r>
              <a:rPr lang="en-US" noProof="0" dirty="0" smtClean="0"/>
              <a:t>active chapter</a:t>
            </a:r>
          </a:p>
          <a:p>
            <a:pPr lvl="2"/>
            <a:r>
              <a:rPr lang="en-US" noProof="0" dirty="0" smtClean="0"/>
              <a:t>subchapter</a:t>
            </a:r>
          </a:p>
          <a:p>
            <a:pPr lvl="3"/>
            <a:r>
              <a:rPr lang="en-US" noProof="0" dirty="0" smtClean="0"/>
              <a:t>active subchapter</a:t>
            </a:r>
          </a:p>
          <a:p>
            <a:pPr lvl="4"/>
            <a:r>
              <a:rPr lang="en-US" noProof="0" dirty="0" smtClean="0"/>
              <a:t>subchapter</a:t>
            </a:r>
          </a:p>
          <a:p>
            <a:pPr lvl="5"/>
            <a:r>
              <a:rPr lang="en-US" noProof="0" dirty="0" smtClean="0"/>
              <a:t>active subchapter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lumns + Navigation" preserve="1" userDrawn="1">
  <p:cSld name="Two columns + Navig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 smtClean="0"/>
              <a:t>Click the style sheet to edit the title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626491" y="1413201"/>
            <a:ext cx="4415547" cy="475407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 dirty="0" smtClean="0"/>
              <a:t>Click the style sheet to edit the copy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13" hasCustomPrompt="1"/>
          </p:nvPr>
        </p:nvSpPr>
        <p:spPr>
          <a:xfrm>
            <a:off x="5234755" y="1413202"/>
            <a:ext cx="4421905" cy="475407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 dirty="0" smtClean="0"/>
              <a:t>Click the style sheet to edit the copy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6" name="Textplatzhalt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9942126" y="1413202"/>
            <a:ext cx="1728900" cy="4754076"/>
          </a:xfrm>
          <a:prstGeom prst="rect">
            <a:avLst/>
          </a:prstGeom>
        </p:spPr>
        <p:txBody>
          <a:bodyPr/>
          <a:lstStyle>
            <a:lvl1pPr marL="171469" indent="-171469">
              <a:lnSpc>
                <a:spcPct val="100000"/>
              </a:lnSpc>
              <a:spcBef>
                <a:spcPts val="476"/>
              </a:spcBef>
              <a:spcAft>
                <a:spcPts val="476"/>
              </a:spcAft>
              <a:buSzPct val="70000"/>
              <a:buFont typeface="Arial" pitchFamily="34" charset="0"/>
              <a:buChar char="►"/>
              <a:defRPr sz="1400">
                <a:solidFill>
                  <a:schemeClr val="bg2"/>
                </a:solidFill>
              </a:defRPr>
            </a:lvl1pPr>
            <a:lvl2pPr marL="171469" indent="-171469">
              <a:lnSpc>
                <a:spcPct val="100000"/>
              </a:lnSpc>
              <a:spcBef>
                <a:spcPts val="476"/>
              </a:spcBef>
              <a:spcAft>
                <a:spcPts val="476"/>
              </a:spcAft>
              <a:buClrTx/>
              <a:buSzPct val="70000"/>
              <a:buFont typeface="Arial" pitchFamily="34" charset="0"/>
              <a:buChar char="►"/>
              <a:defRPr sz="1400">
                <a:solidFill>
                  <a:schemeClr val="accent4"/>
                </a:solidFill>
              </a:defRPr>
            </a:lvl2pPr>
            <a:lvl3pPr marL="342938" indent="-171469">
              <a:lnSpc>
                <a:spcPct val="100000"/>
              </a:lnSpc>
              <a:spcBef>
                <a:spcPts val="357"/>
              </a:spcBef>
              <a:spcAft>
                <a:spcPts val="357"/>
              </a:spcAft>
              <a:buSzPct val="70000"/>
              <a:buFont typeface="Arial" pitchFamily="34" charset="0"/>
              <a:buChar char="►"/>
              <a:defRPr sz="1200">
                <a:solidFill>
                  <a:schemeClr val="bg2"/>
                </a:solidFill>
              </a:defRPr>
            </a:lvl3pPr>
            <a:lvl4pPr marL="342938" indent="-171469">
              <a:lnSpc>
                <a:spcPct val="100000"/>
              </a:lnSpc>
              <a:spcBef>
                <a:spcPts val="357"/>
              </a:spcBef>
              <a:spcAft>
                <a:spcPts val="357"/>
              </a:spcAft>
              <a:buClrTx/>
              <a:buSzPct val="70000"/>
              <a:buFont typeface="Arial" pitchFamily="34" charset="0"/>
              <a:buChar char="►"/>
              <a:defRPr sz="1200">
                <a:solidFill>
                  <a:schemeClr val="accent4"/>
                </a:solidFill>
              </a:defRPr>
            </a:lvl4pPr>
            <a:lvl5pPr marL="514407" indent="-171469">
              <a:lnSpc>
                <a:spcPct val="100000"/>
              </a:lnSpc>
              <a:spcBef>
                <a:spcPts val="357"/>
              </a:spcBef>
              <a:spcAft>
                <a:spcPts val="357"/>
              </a:spcAft>
              <a:buSzPct val="70000"/>
              <a:buFont typeface="Arial" pitchFamily="34" charset="0"/>
              <a:buChar char="►"/>
              <a:defRPr sz="1200">
                <a:solidFill>
                  <a:schemeClr val="bg2"/>
                </a:solidFill>
              </a:defRPr>
            </a:lvl5pPr>
            <a:lvl6pPr marL="514407" indent="-171469">
              <a:lnSpc>
                <a:spcPct val="100000"/>
              </a:lnSpc>
              <a:spcBef>
                <a:spcPts val="357"/>
              </a:spcBef>
              <a:spcAft>
                <a:spcPts val="357"/>
              </a:spcAft>
              <a:buClrTx/>
              <a:buSzPct val="70000"/>
              <a:buFont typeface="Arial" pitchFamily="34" charset="0"/>
              <a:buChar char="►"/>
              <a:defRPr sz="1200">
                <a:solidFill>
                  <a:schemeClr val="accent4"/>
                </a:solidFill>
              </a:defRPr>
            </a:lvl6pPr>
          </a:lstStyle>
          <a:p>
            <a:pPr lvl="0"/>
            <a:r>
              <a:rPr lang="en-US" noProof="0" dirty="0" smtClean="0"/>
              <a:t>Click the style sheet to edit the navigation</a:t>
            </a:r>
          </a:p>
          <a:p>
            <a:pPr lvl="1"/>
            <a:r>
              <a:rPr lang="en-US" noProof="0" dirty="0" smtClean="0"/>
              <a:t>active chapter</a:t>
            </a:r>
          </a:p>
          <a:p>
            <a:pPr lvl="2"/>
            <a:r>
              <a:rPr lang="en-US" noProof="0" dirty="0" smtClean="0"/>
              <a:t>subchapter</a:t>
            </a:r>
          </a:p>
          <a:p>
            <a:pPr lvl="3"/>
            <a:r>
              <a:rPr lang="en-US" noProof="0" dirty="0" smtClean="0"/>
              <a:t>active subchapter</a:t>
            </a:r>
          </a:p>
          <a:p>
            <a:pPr lvl="4"/>
            <a:r>
              <a:rPr lang="en-US" noProof="0" dirty="0" smtClean="0"/>
              <a:t>subchapter</a:t>
            </a:r>
          </a:p>
          <a:p>
            <a:pPr lvl="5"/>
            <a:r>
              <a:rPr lang="en-US" noProof="0" dirty="0" smtClean="0"/>
              <a:t>active subchapter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rows + Navigation" preserve="1" userDrawn="1">
  <p:cSld name="Two rows + Navig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 smtClean="0"/>
              <a:t>Click the style sheet to edit the title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626492" y="1413202"/>
            <a:ext cx="9123720" cy="230399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 dirty="0" smtClean="0"/>
              <a:t>Click the style sheet to edit the copy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13" hasCustomPrompt="1"/>
          </p:nvPr>
        </p:nvSpPr>
        <p:spPr>
          <a:xfrm>
            <a:off x="626491" y="3861694"/>
            <a:ext cx="9123719" cy="230558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 dirty="0" smtClean="0"/>
              <a:t>Click the style sheet to edit the copy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6" name="Textplatzhalter 13"/>
          <p:cNvSpPr>
            <a:spLocks noGrp="1"/>
          </p:cNvSpPr>
          <p:nvPr>
            <p:ph type="body" sz="quarter" idx="14" hasCustomPrompt="1"/>
          </p:nvPr>
        </p:nvSpPr>
        <p:spPr>
          <a:xfrm>
            <a:off x="9942126" y="1413202"/>
            <a:ext cx="1728900" cy="4754076"/>
          </a:xfrm>
          <a:prstGeom prst="rect">
            <a:avLst/>
          </a:prstGeom>
        </p:spPr>
        <p:txBody>
          <a:bodyPr/>
          <a:lstStyle>
            <a:lvl1pPr marL="171469" indent="-171469">
              <a:lnSpc>
                <a:spcPct val="100000"/>
              </a:lnSpc>
              <a:spcBef>
                <a:spcPts val="476"/>
              </a:spcBef>
              <a:spcAft>
                <a:spcPts val="476"/>
              </a:spcAft>
              <a:buSzPct val="70000"/>
              <a:buFont typeface="Arial" pitchFamily="34" charset="0"/>
              <a:buChar char="►"/>
              <a:defRPr sz="1400">
                <a:solidFill>
                  <a:schemeClr val="bg2"/>
                </a:solidFill>
              </a:defRPr>
            </a:lvl1pPr>
            <a:lvl2pPr marL="171469" indent="-171469">
              <a:lnSpc>
                <a:spcPct val="100000"/>
              </a:lnSpc>
              <a:spcBef>
                <a:spcPts val="476"/>
              </a:spcBef>
              <a:spcAft>
                <a:spcPts val="476"/>
              </a:spcAft>
              <a:buClrTx/>
              <a:buSzPct val="70000"/>
              <a:buFont typeface="Arial" pitchFamily="34" charset="0"/>
              <a:buChar char="►"/>
              <a:defRPr sz="1400">
                <a:solidFill>
                  <a:schemeClr val="accent4"/>
                </a:solidFill>
              </a:defRPr>
            </a:lvl2pPr>
            <a:lvl3pPr marL="342938" indent="-171469">
              <a:lnSpc>
                <a:spcPct val="100000"/>
              </a:lnSpc>
              <a:spcBef>
                <a:spcPts val="357"/>
              </a:spcBef>
              <a:spcAft>
                <a:spcPts val="357"/>
              </a:spcAft>
              <a:buSzPct val="70000"/>
              <a:buFont typeface="Arial" pitchFamily="34" charset="0"/>
              <a:buChar char="►"/>
              <a:defRPr sz="1200">
                <a:solidFill>
                  <a:schemeClr val="bg2"/>
                </a:solidFill>
              </a:defRPr>
            </a:lvl3pPr>
            <a:lvl4pPr marL="342938" indent="-171469">
              <a:lnSpc>
                <a:spcPct val="100000"/>
              </a:lnSpc>
              <a:spcBef>
                <a:spcPts val="357"/>
              </a:spcBef>
              <a:spcAft>
                <a:spcPts val="357"/>
              </a:spcAft>
              <a:buClrTx/>
              <a:buSzPct val="70000"/>
              <a:buFont typeface="Arial" pitchFamily="34" charset="0"/>
              <a:buChar char="►"/>
              <a:defRPr sz="1200">
                <a:solidFill>
                  <a:schemeClr val="accent4"/>
                </a:solidFill>
              </a:defRPr>
            </a:lvl4pPr>
            <a:lvl5pPr marL="514407" indent="-171469">
              <a:lnSpc>
                <a:spcPct val="100000"/>
              </a:lnSpc>
              <a:spcBef>
                <a:spcPts val="357"/>
              </a:spcBef>
              <a:spcAft>
                <a:spcPts val="357"/>
              </a:spcAft>
              <a:buSzPct val="70000"/>
              <a:buFont typeface="Arial" pitchFamily="34" charset="0"/>
              <a:buChar char="►"/>
              <a:defRPr sz="1200">
                <a:solidFill>
                  <a:schemeClr val="bg2"/>
                </a:solidFill>
              </a:defRPr>
            </a:lvl5pPr>
            <a:lvl6pPr marL="514407" indent="-171469">
              <a:lnSpc>
                <a:spcPct val="100000"/>
              </a:lnSpc>
              <a:spcBef>
                <a:spcPts val="357"/>
              </a:spcBef>
              <a:spcAft>
                <a:spcPts val="357"/>
              </a:spcAft>
              <a:buClrTx/>
              <a:buSzPct val="70000"/>
              <a:buFont typeface="Arial" pitchFamily="34" charset="0"/>
              <a:buChar char="►"/>
              <a:defRPr sz="1200">
                <a:solidFill>
                  <a:schemeClr val="accent4"/>
                </a:solidFill>
              </a:defRPr>
            </a:lvl6pPr>
          </a:lstStyle>
          <a:p>
            <a:pPr lvl="0"/>
            <a:r>
              <a:rPr lang="en-US" noProof="0" dirty="0" smtClean="0"/>
              <a:t>Click the style sheet to edit the navigation</a:t>
            </a:r>
          </a:p>
          <a:p>
            <a:pPr lvl="1"/>
            <a:r>
              <a:rPr lang="en-US" noProof="0" dirty="0" smtClean="0"/>
              <a:t>active chapter</a:t>
            </a:r>
          </a:p>
          <a:p>
            <a:pPr lvl="2"/>
            <a:r>
              <a:rPr lang="en-US" noProof="0" dirty="0" smtClean="0"/>
              <a:t>subchapter</a:t>
            </a:r>
          </a:p>
          <a:p>
            <a:pPr lvl="3"/>
            <a:r>
              <a:rPr lang="en-US" noProof="0" dirty="0" smtClean="0"/>
              <a:t>active subchapter</a:t>
            </a:r>
          </a:p>
          <a:p>
            <a:pPr lvl="4"/>
            <a:r>
              <a:rPr lang="en-US" noProof="0" dirty="0" smtClean="0"/>
              <a:t>subchapter</a:t>
            </a:r>
          </a:p>
          <a:p>
            <a:pPr lvl="5"/>
            <a:r>
              <a:rPr lang="en-US" noProof="0" dirty="0" smtClean="0"/>
              <a:t>active subchapter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objects + Navigation" preserve="1" userDrawn="1">
  <p:cSld name="Four objects + Navig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noProof="0" dirty="0" smtClean="0"/>
              <a:t>Click the style sheet to edit the title</a:t>
            </a:r>
            <a:endParaRPr lang="en-US" noProof="0" dirty="0"/>
          </a:p>
        </p:txBody>
      </p:sp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>
          <a:xfrm>
            <a:off x="626491" y="1413202"/>
            <a:ext cx="4415547" cy="2303997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 dirty="0" smtClean="0"/>
              <a:t>Click the style sheet to edit the copy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13" name="Inhaltsplatzhalter 12"/>
          <p:cNvSpPr>
            <a:spLocks noGrp="1"/>
          </p:cNvSpPr>
          <p:nvPr>
            <p:ph sz="quarter" idx="13" hasCustomPrompt="1"/>
          </p:nvPr>
        </p:nvSpPr>
        <p:spPr>
          <a:xfrm>
            <a:off x="626493" y="3861694"/>
            <a:ext cx="4415544" cy="230558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 dirty="0" smtClean="0"/>
              <a:t>Click the style sheet to edit the copy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12" name="Inhaltsplatzhalter 11"/>
          <p:cNvSpPr>
            <a:spLocks noGrp="1"/>
          </p:cNvSpPr>
          <p:nvPr>
            <p:ph sz="quarter" idx="14" hasCustomPrompt="1"/>
          </p:nvPr>
        </p:nvSpPr>
        <p:spPr>
          <a:xfrm>
            <a:off x="5234755" y="1413204"/>
            <a:ext cx="4421905" cy="2303996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 dirty="0" smtClean="0"/>
              <a:t>Click the style sheet to edit the copy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15" name="Inhaltsplatzhalter 14"/>
          <p:cNvSpPr>
            <a:spLocks noGrp="1"/>
          </p:cNvSpPr>
          <p:nvPr>
            <p:ph sz="quarter" idx="15" hasCustomPrompt="1"/>
          </p:nvPr>
        </p:nvSpPr>
        <p:spPr>
          <a:xfrm>
            <a:off x="5234755" y="3861694"/>
            <a:ext cx="4421905" cy="230558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noProof="0" dirty="0" smtClean="0"/>
              <a:t>Click the style sheet to edit the copy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noProof="0" dirty="0"/>
          </a:p>
        </p:txBody>
      </p:sp>
      <p:sp>
        <p:nvSpPr>
          <p:cNvPr id="8" name="Textplatzhalter 13"/>
          <p:cNvSpPr>
            <a:spLocks noGrp="1"/>
          </p:cNvSpPr>
          <p:nvPr>
            <p:ph type="body" sz="quarter" idx="16" hasCustomPrompt="1"/>
          </p:nvPr>
        </p:nvSpPr>
        <p:spPr>
          <a:xfrm>
            <a:off x="9942126" y="1413202"/>
            <a:ext cx="1728900" cy="4754076"/>
          </a:xfrm>
          <a:prstGeom prst="rect">
            <a:avLst/>
          </a:prstGeom>
        </p:spPr>
        <p:txBody>
          <a:bodyPr/>
          <a:lstStyle>
            <a:lvl1pPr marL="171469" indent="-171469">
              <a:lnSpc>
                <a:spcPct val="100000"/>
              </a:lnSpc>
              <a:spcBef>
                <a:spcPts val="476"/>
              </a:spcBef>
              <a:spcAft>
                <a:spcPts val="476"/>
              </a:spcAft>
              <a:buSzPct val="70000"/>
              <a:buFont typeface="Arial" pitchFamily="34" charset="0"/>
              <a:buChar char="►"/>
              <a:defRPr sz="1400">
                <a:solidFill>
                  <a:schemeClr val="bg2"/>
                </a:solidFill>
              </a:defRPr>
            </a:lvl1pPr>
            <a:lvl2pPr marL="171469" indent="-171469">
              <a:lnSpc>
                <a:spcPct val="100000"/>
              </a:lnSpc>
              <a:spcBef>
                <a:spcPts val="476"/>
              </a:spcBef>
              <a:spcAft>
                <a:spcPts val="476"/>
              </a:spcAft>
              <a:buClrTx/>
              <a:buSzPct val="70000"/>
              <a:buFont typeface="Arial" pitchFamily="34" charset="0"/>
              <a:buChar char="►"/>
              <a:defRPr sz="1400">
                <a:solidFill>
                  <a:schemeClr val="accent4"/>
                </a:solidFill>
              </a:defRPr>
            </a:lvl2pPr>
            <a:lvl3pPr marL="342938" indent="-171469">
              <a:lnSpc>
                <a:spcPct val="100000"/>
              </a:lnSpc>
              <a:spcBef>
                <a:spcPts val="357"/>
              </a:spcBef>
              <a:spcAft>
                <a:spcPts val="357"/>
              </a:spcAft>
              <a:buSzPct val="70000"/>
              <a:buFont typeface="Arial" pitchFamily="34" charset="0"/>
              <a:buChar char="►"/>
              <a:defRPr sz="1200">
                <a:solidFill>
                  <a:schemeClr val="bg2"/>
                </a:solidFill>
              </a:defRPr>
            </a:lvl3pPr>
            <a:lvl4pPr marL="342938" indent="-171469">
              <a:lnSpc>
                <a:spcPct val="100000"/>
              </a:lnSpc>
              <a:spcBef>
                <a:spcPts val="357"/>
              </a:spcBef>
              <a:spcAft>
                <a:spcPts val="357"/>
              </a:spcAft>
              <a:buClrTx/>
              <a:buSzPct val="70000"/>
              <a:buFont typeface="Arial" pitchFamily="34" charset="0"/>
              <a:buChar char="►"/>
              <a:defRPr sz="1200">
                <a:solidFill>
                  <a:schemeClr val="accent4"/>
                </a:solidFill>
              </a:defRPr>
            </a:lvl4pPr>
            <a:lvl5pPr marL="514407" indent="-171469">
              <a:lnSpc>
                <a:spcPct val="100000"/>
              </a:lnSpc>
              <a:spcBef>
                <a:spcPts val="357"/>
              </a:spcBef>
              <a:spcAft>
                <a:spcPts val="357"/>
              </a:spcAft>
              <a:buSzPct val="70000"/>
              <a:buFont typeface="Arial" pitchFamily="34" charset="0"/>
              <a:buChar char="►"/>
              <a:defRPr sz="1200">
                <a:solidFill>
                  <a:schemeClr val="bg2"/>
                </a:solidFill>
              </a:defRPr>
            </a:lvl5pPr>
            <a:lvl6pPr marL="514407" indent="-171469">
              <a:lnSpc>
                <a:spcPct val="100000"/>
              </a:lnSpc>
              <a:spcBef>
                <a:spcPts val="357"/>
              </a:spcBef>
              <a:spcAft>
                <a:spcPts val="357"/>
              </a:spcAft>
              <a:buClrTx/>
              <a:buSzPct val="70000"/>
              <a:buFont typeface="Arial" pitchFamily="34" charset="0"/>
              <a:buChar char="►"/>
              <a:defRPr sz="1200">
                <a:solidFill>
                  <a:schemeClr val="accent4"/>
                </a:solidFill>
              </a:defRPr>
            </a:lvl6pPr>
          </a:lstStyle>
          <a:p>
            <a:pPr lvl="0"/>
            <a:r>
              <a:rPr lang="en-US" noProof="0" dirty="0" smtClean="0"/>
              <a:t>Click the style sheet to edit the navigation</a:t>
            </a:r>
          </a:p>
          <a:p>
            <a:pPr lvl="1"/>
            <a:r>
              <a:rPr lang="en-US" noProof="0" dirty="0" smtClean="0"/>
              <a:t>active chapter</a:t>
            </a:r>
          </a:p>
          <a:p>
            <a:pPr lvl="2"/>
            <a:r>
              <a:rPr lang="en-US" noProof="0" dirty="0" smtClean="0"/>
              <a:t>subchapter</a:t>
            </a:r>
          </a:p>
          <a:p>
            <a:pPr lvl="3"/>
            <a:r>
              <a:rPr lang="en-US" noProof="0" dirty="0" smtClean="0"/>
              <a:t>active subchapter</a:t>
            </a:r>
          </a:p>
          <a:p>
            <a:pPr lvl="4"/>
            <a:r>
              <a:rPr lang="en-US" noProof="0" dirty="0" smtClean="0"/>
              <a:t>subchapter</a:t>
            </a:r>
          </a:p>
          <a:p>
            <a:pPr lvl="5"/>
            <a:r>
              <a:rPr lang="en-US" noProof="0" dirty="0" smtClean="0"/>
              <a:t>active subchapter</a:t>
            </a:r>
            <a:endParaRPr lang="en-US" noProof="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9550" cy="147161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30388" y="3887788"/>
            <a:ext cx="8537575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0CF22-D1B6-4C1B-8082-C97F7856FD58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C9065-BDC4-4AE7-A36D-7A4FEED96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48575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0CF22-D1B6-4C1B-8082-C97F7856FD58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C9065-BDC4-4AE7-A36D-7A4FEED96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92664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613" y="4408488"/>
            <a:ext cx="10367962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613" y="2906713"/>
            <a:ext cx="10367962" cy="1501775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0CF22-D1B6-4C1B-8082-C97F7856FD58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C9065-BDC4-4AE7-A36D-7A4FEED96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587930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413375" cy="4527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5375" y="1600200"/>
            <a:ext cx="5413375" cy="4527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0CF22-D1B6-4C1B-8082-C97F7856FD58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C9065-BDC4-4AE7-A36D-7A4FEED96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089073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956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9563" cy="39528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6013" y="1535113"/>
            <a:ext cx="539273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6013" y="2174875"/>
            <a:ext cx="5392737" cy="395287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0CF22-D1B6-4C1B-8082-C97F7856FD58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C9065-BDC4-4AE7-A36D-7A4FEED96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6797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216147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0CF22-D1B6-4C1B-8082-C97F7856FD58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C9065-BDC4-4AE7-A36D-7A4FEED96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5156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0CF22-D1B6-4C1B-8082-C97F7856FD58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C9065-BDC4-4AE7-A36D-7A4FEED96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0933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3200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8850" y="273050"/>
            <a:ext cx="6819900" cy="58547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3200" cy="469265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0CF22-D1B6-4C1B-8082-C97F7856FD58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C9065-BDC4-4AE7-A36D-7A4FEED96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92454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0775" y="4802188"/>
            <a:ext cx="7319963" cy="566737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90775" y="612775"/>
            <a:ext cx="7319963" cy="411638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90775" y="5368925"/>
            <a:ext cx="7319963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0CF22-D1B6-4C1B-8082-C97F7856FD58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C9065-BDC4-4AE7-A36D-7A4FEED96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35905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0CF22-D1B6-4C1B-8082-C97F7856FD58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C9065-BDC4-4AE7-A36D-7A4FEED96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28369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43963" y="274638"/>
            <a:ext cx="2744787" cy="585311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81963" cy="585311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0CF22-D1B6-4C1B-8082-C97F7856FD58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6C9065-BDC4-4AE7-A36D-7A4FEED96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319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9327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(big bar up)" preserve="1" userDrawn="1">
  <p:cSld name="Title (big bar up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5"/>
          <p:cNvSpPr>
            <a:spLocks noChangeArrowheads="1"/>
          </p:cNvSpPr>
          <p:nvPr userDrawn="1"/>
        </p:nvSpPr>
        <p:spPr bwMode="auto">
          <a:xfrm>
            <a:off x="0" y="0"/>
            <a:ext cx="12198350" cy="5163751"/>
          </a:xfrm>
          <a:prstGeom prst="rect">
            <a:avLst/>
          </a:prstGeom>
          <a:solidFill>
            <a:srgbClr val="D7D7CD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108883" tIns="54442" rIns="108883" bIns="54442" anchor="ctr"/>
          <a:lstStyle/>
          <a:p>
            <a:endParaRPr lang="en-US" noProof="0"/>
          </a:p>
        </p:txBody>
      </p:sp>
      <p:sp>
        <p:nvSpPr>
          <p:cNvPr id="57351" name="Rectangle 116"/>
          <p:cNvSpPr>
            <a:spLocks noGrp="1" noChangeArrowheads="1"/>
          </p:cNvSpPr>
          <p:nvPr>
            <p:ph type="subTitle" idx="1" hasCustomPrompt="1"/>
          </p:nvPr>
        </p:nvSpPr>
        <p:spPr bwMode="gray">
          <a:xfrm>
            <a:off x="334608" y="5163752"/>
            <a:ext cx="11863742" cy="393173"/>
          </a:xfrm>
          <a:prstGeom prst="rect">
            <a:avLst/>
          </a:prstGeom>
          <a:solidFill>
            <a:srgbClr val="879BAA"/>
          </a:solidFill>
        </p:spPr>
        <p:txBody>
          <a:bodyPr wrap="square" lIns="270000" tIns="18000" rIns="0" bIns="0" anchor="t" anchorCtr="0">
            <a:noAutofit/>
          </a:bodyPr>
          <a:lstStyle>
            <a:lvl1pPr>
              <a:defRPr sz="2000" smtClean="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r>
              <a:rPr lang="en-US" noProof="0" dirty="0" smtClean="0"/>
              <a:t>Click the style sheet to edit the subhead</a:t>
            </a:r>
          </a:p>
        </p:txBody>
      </p:sp>
      <p:pic>
        <p:nvPicPr>
          <p:cNvPr id="11" name="Grafik 10" descr="SIE_Logo_Layer_Petrol_RGB_A3_76mm.w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20041" y="-2"/>
            <a:ext cx="2305200" cy="968057"/>
          </a:xfrm>
          <a:prstGeom prst="rect">
            <a:avLst/>
          </a:prstGeom>
        </p:spPr>
      </p:pic>
      <p:sp>
        <p:nvSpPr>
          <p:cNvPr id="12" name="SM_Copyright"/>
          <p:cNvSpPr txBox="1">
            <a:spLocks noChangeArrowheads="1"/>
          </p:cNvSpPr>
          <p:nvPr userDrawn="1"/>
        </p:nvSpPr>
        <p:spPr bwMode="auto">
          <a:xfrm>
            <a:off x="0" y="6167279"/>
            <a:ext cx="12198350" cy="43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43009" tIns="171469" rIns="2529168" bIns="0" anchor="ctr"/>
          <a:lstStyle/>
          <a:p>
            <a:r>
              <a:rPr lang="en-US" sz="1000" b="1" noProof="0" smtClean="0"/>
              <a:t>Restricted © Siemens Industry, Inc. 2018  All rights reserved.</a:t>
            </a:r>
            <a:endParaRPr lang="en-US" sz="1000" b="1" noProof="0" dirty="0" smtClean="0"/>
          </a:p>
        </p:txBody>
      </p:sp>
      <p:sp>
        <p:nvSpPr>
          <p:cNvPr id="13" name="SM_Answers"/>
          <p:cNvSpPr txBox="1">
            <a:spLocks noChangeArrowheads="1"/>
          </p:cNvSpPr>
          <p:nvPr userDrawn="1"/>
        </p:nvSpPr>
        <p:spPr bwMode="auto">
          <a:xfrm>
            <a:off x="8212710" y="6167279"/>
            <a:ext cx="3985640" cy="43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171469" rIns="471539" bIns="0" anchor="ctr"/>
          <a:lstStyle/>
          <a:p>
            <a:pPr algn="r"/>
            <a:r>
              <a:rPr lang="en-US" sz="1000" b="1" noProof="0" smtClean="0">
                <a:solidFill>
                  <a:schemeClr val="tx1"/>
                </a:solidFill>
              </a:rPr>
              <a:t>siemens.com/answers</a:t>
            </a:r>
            <a:endParaRPr lang="en-US" sz="1000" b="1" noProof="0" dirty="0">
              <a:solidFill>
                <a:schemeClr val="tx1"/>
              </a:solidFill>
            </a:endParaRPr>
          </a:p>
        </p:txBody>
      </p:sp>
      <p:sp>
        <p:nvSpPr>
          <p:cNvPr id="15" name="SM_Org"/>
          <p:cNvSpPr txBox="1"/>
          <p:nvPr userDrawn="1"/>
        </p:nvSpPr>
        <p:spPr>
          <a:xfrm>
            <a:off x="5522803" y="6600328"/>
            <a:ext cx="6675546" cy="259260"/>
          </a:xfrm>
          <a:prstGeom prst="rect">
            <a:avLst/>
          </a:prstGeom>
          <a:noFill/>
        </p:spPr>
        <p:txBody>
          <a:bodyPr wrap="square" lIns="0" tIns="0" rIns="441533" bIns="137175" rtlCol="0">
            <a:noAutofit/>
          </a:bodyPr>
          <a:lstStyle/>
          <a:p>
            <a:pPr algn="r">
              <a:lnSpc>
                <a:spcPct val="110000"/>
              </a:lnSpc>
              <a:spcBef>
                <a:spcPts val="0"/>
              </a:spcBef>
            </a:pPr>
            <a:r>
              <a:rPr lang="en-US" sz="1000" noProof="0" smtClean="0">
                <a:solidFill>
                  <a:schemeClr val="tx1"/>
                </a:solidFill>
              </a:rPr>
              <a:t>David Patchett, 6384 / Building Technologies Division / BT</a:t>
            </a:r>
            <a:endParaRPr lang="en-US" sz="1000" noProof="0" dirty="0" smtClean="0">
              <a:solidFill>
                <a:schemeClr val="tx1"/>
              </a:solidFill>
            </a:endParaRPr>
          </a:p>
        </p:txBody>
      </p:sp>
      <p:sp>
        <p:nvSpPr>
          <p:cNvPr id="16" name="SM_Metadata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5734616"/>
            <a:ext cx="12198350" cy="575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43009" tIns="0" rIns="1929026" bIns="0" anchor="t" anchorCtr="0"/>
          <a:lstStyle>
            <a:lvl1pPr marL="1705073" indent="-1705073" algn="l" rtl="0" fontAlgn="base">
              <a:spcBef>
                <a:spcPts val="0"/>
              </a:spcBef>
              <a:spcAft>
                <a:spcPct val="0"/>
              </a:spcAft>
              <a:defRPr lang="en-US" sz="1000" b="1" kern="1200" baseline="0" noProof="0" smtClean="0">
                <a:solidFill>
                  <a:schemeClr val="bg2"/>
                </a:solidFill>
                <a:latin typeface="Arial" pitchFamily="34" charset="0"/>
                <a:ea typeface="ＭＳ Ｐゴシック" charset="-128"/>
                <a:cs typeface="+mn-cs"/>
              </a:defRPr>
            </a:lvl1pPr>
            <a:lvl2pPr marL="1705073" indent="-1705073" algn="l" rtl="0" fontAlgn="base">
              <a:spcBef>
                <a:spcPct val="50000"/>
              </a:spcBef>
              <a:spcAft>
                <a:spcPct val="0"/>
              </a:spcAft>
              <a:defRPr lang="en-US" sz="1200" b="1" kern="1200" noProof="0" smtClean="0">
                <a:solidFill>
                  <a:schemeClr val="bg2"/>
                </a:solidFill>
                <a:latin typeface="Arial" pitchFamily="34" charset="0"/>
                <a:ea typeface="ＭＳ Ｐゴシック" charset="-128"/>
                <a:cs typeface="+mn-cs"/>
              </a:defRPr>
            </a:lvl2pPr>
            <a:lvl3pPr marL="1705073" indent="-1705073" algn="l" rtl="0" fontAlgn="base">
              <a:spcBef>
                <a:spcPct val="50000"/>
              </a:spcBef>
              <a:spcAft>
                <a:spcPct val="0"/>
              </a:spcAft>
              <a:defRPr lang="en-US" sz="1200" b="1" kern="1200" noProof="0" smtClean="0">
                <a:solidFill>
                  <a:schemeClr val="bg2"/>
                </a:solidFill>
                <a:latin typeface="Arial" pitchFamily="34" charset="0"/>
                <a:ea typeface="ＭＳ Ｐゴシック" charset="-128"/>
                <a:cs typeface="+mn-cs"/>
              </a:defRPr>
            </a:lvl3pPr>
            <a:lvl4pPr marL="1705073" indent="-1705073" algn="l" rtl="0" fontAlgn="base">
              <a:spcBef>
                <a:spcPct val="50000"/>
              </a:spcBef>
              <a:spcAft>
                <a:spcPct val="0"/>
              </a:spcAft>
              <a:defRPr lang="en-US" sz="1200" b="1" kern="1200" noProof="0" smtClean="0">
                <a:solidFill>
                  <a:schemeClr val="bg2"/>
                </a:solidFill>
                <a:latin typeface="Arial" pitchFamily="34" charset="0"/>
                <a:ea typeface="ＭＳ Ｐゴシック" charset="-128"/>
                <a:cs typeface="+mn-cs"/>
              </a:defRPr>
            </a:lvl4pPr>
            <a:lvl5pPr marL="1705073" indent="-1705073" algn="l" rtl="0" fontAlgn="base">
              <a:spcBef>
                <a:spcPct val="50000"/>
              </a:spcBef>
              <a:spcAft>
                <a:spcPct val="0"/>
              </a:spcAft>
              <a:defRPr lang="en-US" sz="1200" b="1" kern="1200" noProof="0" dirty="0" smtClean="0">
                <a:solidFill>
                  <a:schemeClr val="bg2"/>
                </a:solidFill>
                <a:latin typeface="Arial" pitchFamily="34" charset="0"/>
                <a:ea typeface="ＭＳ Ｐゴシック" charset="-128"/>
                <a:cs typeface="+mn-cs"/>
              </a:defRPr>
            </a:lvl5pPr>
          </a:lstStyle>
          <a:p>
            <a:pPr lvl="0"/>
            <a:r>
              <a:rPr lang="en-US" dirty="0" smtClean="0"/>
              <a:t>Enter metadata here – use Workbook Update function – or delete if not needed (donat.hutter@siemens.com).</a:t>
            </a:r>
          </a:p>
        </p:txBody>
      </p:sp>
      <p:pic>
        <p:nvPicPr>
          <p:cNvPr id="17" name="Grafik 9" descr="Image_Titel.jpg"/>
          <p:cNvPicPr>
            <a:picLocks noChangeAspect="1"/>
          </p:cNvPicPr>
          <p:nvPr userDrawn="1"/>
        </p:nvPicPr>
        <p:blipFill>
          <a:blip r:embed="rId3"/>
          <a:srcRect b="24722"/>
          <a:stretch>
            <a:fillRect/>
          </a:stretch>
        </p:blipFill>
        <p:spPr>
          <a:xfrm>
            <a:off x="0" y="25"/>
            <a:ext cx="12198350" cy="5162531"/>
          </a:xfrm>
          <a:prstGeom prst="rect">
            <a:avLst/>
          </a:prstGeom>
        </p:spPr>
      </p:pic>
      <p:sp>
        <p:nvSpPr>
          <p:cNvPr id="57350" name="Rectangle 115"/>
          <p:cNvSpPr>
            <a:spLocks noGrp="1" noChangeArrowheads="1"/>
          </p:cNvSpPr>
          <p:nvPr>
            <p:ph type="ctrTitle" hasCustomPrompt="1"/>
          </p:nvPr>
        </p:nvSpPr>
        <p:spPr bwMode="gray">
          <a:xfrm>
            <a:off x="334608" y="4293739"/>
            <a:ext cx="11863742" cy="870014"/>
          </a:xfrm>
          <a:solidFill>
            <a:srgbClr val="233746">
              <a:alpha val="65000"/>
            </a:srgbClr>
          </a:solidFill>
        </p:spPr>
        <p:txBody>
          <a:bodyPr wrap="square" lIns="270000" tIns="144000" rIns="468000" bIns="108000" anchor="b" anchorCtr="0">
            <a:spAutoFit/>
          </a:bodyPr>
          <a:lstStyle>
            <a:lvl1pPr>
              <a:defRPr sz="4000" smtClean="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r>
              <a:rPr lang="en-US" noProof="0" dirty="0" smtClean="0"/>
              <a:t>Click the style sheet to edit the title</a:t>
            </a:r>
          </a:p>
        </p:txBody>
      </p:sp>
      <p:pic>
        <p:nvPicPr>
          <p:cNvPr id="18" name="Grafik 12" descr="SIE_Logo_Layer_Petrol_RGB_A3_76mm.w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27063" y="0"/>
            <a:ext cx="1728000" cy="96783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fullscreen (big bar down)" preserve="1" userDrawn="1">
  <p:cSld name="Title fullscreen (big bar dow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5"/>
          <p:cNvSpPr>
            <a:spLocks noChangeArrowheads="1"/>
          </p:cNvSpPr>
          <p:nvPr userDrawn="1"/>
        </p:nvSpPr>
        <p:spPr bwMode="auto">
          <a:xfrm>
            <a:off x="0" y="0"/>
            <a:ext cx="12198350" cy="6859588"/>
          </a:xfrm>
          <a:prstGeom prst="rect">
            <a:avLst/>
          </a:prstGeom>
          <a:solidFill>
            <a:srgbClr val="D7D7CD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108883" tIns="54442" rIns="108883" bIns="54442" anchor="ctr"/>
          <a:lstStyle/>
          <a:p>
            <a:endParaRPr lang="en-US" noProof="0"/>
          </a:p>
        </p:txBody>
      </p:sp>
      <p:pic>
        <p:nvPicPr>
          <p:cNvPr id="17" name="Grafik 9" descr="Image_Titel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5"/>
            <a:ext cx="12198350" cy="6857999"/>
          </a:xfrm>
          <a:prstGeom prst="rect">
            <a:avLst/>
          </a:prstGeom>
        </p:spPr>
      </p:pic>
      <p:sp>
        <p:nvSpPr>
          <p:cNvPr id="57350" name="Rectangle 115"/>
          <p:cNvSpPr>
            <a:spLocks noGrp="1" noChangeArrowheads="1"/>
          </p:cNvSpPr>
          <p:nvPr>
            <p:ph type="ctrTitle" hasCustomPrompt="1"/>
          </p:nvPr>
        </p:nvSpPr>
        <p:spPr bwMode="ltGray">
          <a:xfrm>
            <a:off x="334608" y="2851862"/>
            <a:ext cx="11863742" cy="870014"/>
          </a:xfrm>
          <a:solidFill>
            <a:srgbClr val="233746">
              <a:alpha val="65000"/>
            </a:srgbClr>
          </a:solidFill>
        </p:spPr>
        <p:txBody>
          <a:bodyPr wrap="square" lIns="270000" tIns="144000" rIns="468000" bIns="108000" anchor="t" anchorCtr="0">
            <a:spAutoFit/>
          </a:bodyPr>
          <a:lstStyle>
            <a:lvl1pPr>
              <a:defRPr sz="4000" smtClean="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r>
              <a:rPr lang="en-US" noProof="0" dirty="0" smtClean="0"/>
              <a:t>Click the style sheet to edit the title</a:t>
            </a:r>
          </a:p>
        </p:txBody>
      </p:sp>
      <p:sp>
        <p:nvSpPr>
          <p:cNvPr id="57351" name="Rectangle 116"/>
          <p:cNvSpPr>
            <a:spLocks noGrp="1" noChangeArrowheads="1"/>
          </p:cNvSpPr>
          <p:nvPr>
            <p:ph type="subTitle" idx="1" hasCustomPrompt="1"/>
          </p:nvPr>
        </p:nvSpPr>
        <p:spPr bwMode="ltGray">
          <a:xfrm>
            <a:off x="334608" y="2462970"/>
            <a:ext cx="11863742" cy="392491"/>
          </a:xfrm>
          <a:prstGeom prst="rect">
            <a:avLst/>
          </a:prstGeom>
          <a:solidFill>
            <a:srgbClr val="233746">
              <a:alpha val="65000"/>
            </a:srgbClr>
          </a:solidFill>
        </p:spPr>
        <p:txBody>
          <a:bodyPr wrap="square" lIns="270000" tIns="18000" rIns="0" bIns="0" anchor="b" anchorCtr="0">
            <a:noAutofit/>
          </a:bodyPr>
          <a:lstStyle>
            <a:lvl1pPr>
              <a:defRPr sz="2000" smtClean="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r>
              <a:rPr lang="en-US" noProof="0" dirty="0" smtClean="0"/>
              <a:t>Click the style sheet to edit the subhead</a:t>
            </a:r>
          </a:p>
        </p:txBody>
      </p:sp>
      <p:sp>
        <p:nvSpPr>
          <p:cNvPr id="12" name="SM_Copyright"/>
          <p:cNvSpPr txBox="1">
            <a:spLocks noChangeArrowheads="1"/>
          </p:cNvSpPr>
          <p:nvPr userDrawn="1"/>
        </p:nvSpPr>
        <p:spPr bwMode="auto">
          <a:xfrm>
            <a:off x="0" y="6167279"/>
            <a:ext cx="12198350" cy="43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43009" tIns="171469" rIns="2529168" bIns="0" anchor="ctr"/>
          <a:lstStyle/>
          <a:p>
            <a:r>
              <a:rPr lang="en-US" sz="1050" b="1" noProof="0" smtClean="0">
                <a:solidFill>
                  <a:schemeClr val="tx1"/>
                </a:solidFill>
              </a:rPr>
              <a:t>Restricted © Siemens Industry, Inc. 2018  All rights reserved.</a:t>
            </a:r>
            <a:endParaRPr lang="en-US" sz="1050" b="1" noProof="0" dirty="0" smtClean="0">
              <a:solidFill>
                <a:schemeClr val="tx1"/>
              </a:solidFill>
            </a:endParaRPr>
          </a:p>
        </p:txBody>
      </p:sp>
      <p:sp>
        <p:nvSpPr>
          <p:cNvPr id="13" name="SM_Answers"/>
          <p:cNvSpPr txBox="1">
            <a:spLocks noChangeArrowheads="1"/>
          </p:cNvSpPr>
          <p:nvPr userDrawn="1"/>
        </p:nvSpPr>
        <p:spPr bwMode="auto">
          <a:xfrm>
            <a:off x="8212710" y="6167279"/>
            <a:ext cx="3985640" cy="43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171469" rIns="471539" bIns="0" anchor="ctr"/>
          <a:lstStyle/>
          <a:p>
            <a:pPr algn="r"/>
            <a:r>
              <a:rPr lang="en-US" sz="1050" b="1" noProof="0" smtClean="0">
                <a:solidFill>
                  <a:schemeClr val="tx1"/>
                </a:solidFill>
              </a:rPr>
              <a:t>siemens.com/answers</a:t>
            </a:r>
            <a:endParaRPr lang="en-US" sz="1050" b="1" noProof="0" dirty="0">
              <a:solidFill>
                <a:schemeClr val="tx1"/>
              </a:solidFill>
            </a:endParaRPr>
          </a:p>
        </p:txBody>
      </p:sp>
      <p:sp>
        <p:nvSpPr>
          <p:cNvPr id="15" name="SM_Org"/>
          <p:cNvSpPr txBox="1"/>
          <p:nvPr userDrawn="1"/>
        </p:nvSpPr>
        <p:spPr>
          <a:xfrm>
            <a:off x="5522803" y="6600328"/>
            <a:ext cx="6675546" cy="259260"/>
          </a:xfrm>
          <a:prstGeom prst="rect">
            <a:avLst/>
          </a:prstGeom>
          <a:noFill/>
        </p:spPr>
        <p:txBody>
          <a:bodyPr wrap="square" lIns="0" tIns="0" rIns="441533" bIns="137175" rtlCol="0">
            <a:noAutofit/>
          </a:bodyPr>
          <a:lstStyle/>
          <a:p>
            <a:pPr algn="r">
              <a:lnSpc>
                <a:spcPct val="110000"/>
              </a:lnSpc>
              <a:spcBef>
                <a:spcPts val="0"/>
              </a:spcBef>
            </a:pPr>
            <a:r>
              <a:rPr lang="en-US" sz="1050" noProof="0" smtClean="0">
                <a:solidFill>
                  <a:schemeClr val="tx1"/>
                </a:solidFill>
              </a:rPr>
              <a:t>David Patchett, 6384 / Building Technologies Division / BT</a:t>
            </a:r>
            <a:endParaRPr lang="en-US" sz="1050" noProof="0" dirty="0" smtClean="0">
              <a:solidFill>
                <a:schemeClr val="tx1"/>
              </a:solidFill>
            </a:endParaRPr>
          </a:p>
        </p:txBody>
      </p:sp>
      <p:sp>
        <p:nvSpPr>
          <p:cNvPr id="16" name="SM_Metadata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5734616"/>
            <a:ext cx="12198350" cy="575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43009" tIns="0" rIns="1929026" bIns="0" anchor="t" anchorCtr="0"/>
          <a:lstStyle>
            <a:lvl1pPr marL="1705073" indent="-1705073" algn="l" rtl="0" fontAlgn="base">
              <a:spcBef>
                <a:spcPts val="0"/>
              </a:spcBef>
              <a:spcAft>
                <a:spcPct val="0"/>
              </a:spcAft>
              <a:defRPr lang="en-US" sz="1050" b="1" kern="1200" baseline="0" noProof="0" smtClean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1pPr>
            <a:lvl2pPr marL="1705073" indent="-1705073" algn="l" rtl="0" fontAlgn="base">
              <a:spcBef>
                <a:spcPct val="50000"/>
              </a:spcBef>
              <a:spcAft>
                <a:spcPct val="0"/>
              </a:spcAft>
              <a:defRPr lang="en-US" sz="1200" b="1" kern="1200" noProof="0" smtClean="0">
                <a:solidFill>
                  <a:schemeClr val="bg2"/>
                </a:solidFill>
                <a:latin typeface="Arial" pitchFamily="34" charset="0"/>
                <a:ea typeface="ＭＳ Ｐゴシック" charset="-128"/>
                <a:cs typeface="+mn-cs"/>
              </a:defRPr>
            </a:lvl2pPr>
            <a:lvl3pPr marL="1705073" indent="-1705073" algn="l" rtl="0" fontAlgn="base">
              <a:spcBef>
                <a:spcPct val="50000"/>
              </a:spcBef>
              <a:spcAft>
                <a:spcPct val="0"/>
              </a:spcAft>
              <a:defRPr lang="en-US" sz="1200" b="1" kern="1200" noProof="0" smtClean="0">
                <a:solidFill>
                  <a:schemeClr val="bg2"/>
                </a:solidFill>
                <a:latin typeface="Arial" pitchFamily="34" charset="0"/>
                <a:ea typeface="ＭＳ Ｐゴシック" charset="-128"/>
                <a:cs typeface="+mn-cs"/>
              </a:defRPr>
            </a:lvl3pPr>
            <a:lvl4pPr marL="1705073" indent="-1705073" algn="l" rtl="0" fontAlgn="base">
              <a:spcBef>
                <a:spcPct val="50000"/>
              </a:spcBef>
              <a:spcAft>
                <a:spcPct val="0"/>
              </a:spcAft>
              <a:defRPr lang="en-US" sz="1200" b="1" kern="1200" noProof="0" smtClean="0">
                <a:solidFill>
                  <a:schemeClr val="bg2"/>
                </a:solidFill>
                <a:latin typeface="Arial" pitchFamily="34" charset="0"/>
                <a:ea typeface="ＭＳ Ｐゴシック" charset="-128"/>
                <a:cs typeface="+mn-cs"/>
              </a:defRPr>
            </a:lvl4pPr>
            <a:lvl5pPr marL="1705073" indent="-1705073" algn="l" rtl="0" fontAlgn="base">
              <a:spcBef>
                <a:spcPct val="50000"/>
              </a:spcBef>
              <a:spcAft>
                <a:spcPct val="0"/>
              </a:spcAft>
              <a:defRPr lang="en-US" sz="1200" b="1" kern="1200" noProof="0" dirty="0" smtClean="0">
                <a:solidFill>
                  <a:schemeClr val="bg2"/>
                </a:solidFill>
                <a:latin typeface="Arial" pitchFamily="34" charset="0"/>
                <a:ea typeface="ＭＳ Ｐゴシック" charset="-128"/>
                <a:cs typeface="+mn-cs"/>
              </a:defRPr>
            </a:lvl5pPr>
          </a:lstStyle>
          <a:p>
            <a:pPr lvl="0"/>
            <a:r>
              <a:rPr lang="en-US" dirty="0" smtClean="0"/>
              <a:t>Enter metadata here – use Workbook Update function – or delete if not needed (donat.hutter@siemens.com).</a:t>
            </a:r>
          </a:p>
        </p:txBody>
      </p:sp>
      <p:pic>
        <p:nvPicPr>
          <p:cNvPr id="18" name="Grafik 12" descr="SIE_Logo_Layer_Petrol_RGB_A3_76mm.wmf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7063" y="0"/>
            <a:ext cx="1728000" cy="967835"/>
          </a:xfrm>
          <a:prstGeom prst="rect">
            <a:avLst/>
          </a:prstGeom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fullscreen (big bar up)" preserve="1" userDrawn="1">
  <p:cSld name="Title fullscreen (big bar up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5"/>
          <p:cNvSpPr>
            <a:spLocks noChangeArrowheads="1"/>
          </p:cNvSpPr>
          <p:nvPr userDrawn="1"/>
        </p:nvSpPr>
        <p:spPr bwMode="auto">
          <a:xfrm>
            <a:off x="0" y="0"/>
            <a:ext cx="12198350" cy="6859588"/>
          </a:xfrm>
          <a:prstGeom prst="rect">
            <a:avLst/>
          </a:prstGeom>
          <a:solidFill>
            <a:srgbClr val="D7D7CD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108883" tIns="54442" rIns="108883" bIns="54442" anchor="ctr"/>
          <a:lstStyle/>
          <a:p>
            <a:endParaRPr lang="en-US" noProof="0"/>
          </a:p>
        </p:txBody>
      </p:sp>
      <p:pic>
        <p:nvPicPr>
          <p:cNvPr id="17" name="Grafik 9" descr="Image_Titel.jpg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25"/>
            <a:ext cx="12198350" cy="6857999"/>
          </a:xfrm>
          <a:prstGeom prst="rect">
            <a:avLst/>
          </a:prstGeom>
        </p:spPr>
      </p:pic>
      <p:sp>
        <p:nvSpPr>
          <p:cNvPr id="57350" name="Rectangle 115"/>
          <p:cNvSpPr>
            <a:spLocks noGrp="1" noChangeArrowheads="1"/>
          </p:cNvSpPr>
          <p:nvPr>
            <p:ph type="ctrTitle" hasCustomPrompt="1"/>
          </p:nvPr>
        </p:nvSpPr>
        <p:spPr bwMode="ltGray">
          <a:xfrm>
            <a:off x="334608" y="2328355"/>
            <a:ext cx="11863742" cy="1534108"/>
          </a:xfrm>
          <a:solidFill>
            <a:srgbClr val="233746">
              <a:alpha val="65000"/>
            </a:srgbClr>
          </a:solidFill>
        </p:spPr>
        <p:txBody>
          <a:bodyPr wrap="square" lIns="270000" tIns="144000" rIns="468000" bIns="108000" anchor="b" anchorCtr="0">
            <a:spAutoFit/>
          </a:bodyPr>
          <a:lstStyle>
            <a:lvl1pPr>
              <a:defRPr sz="4000" smtClean="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r>
              <a:rPr lang="en-US" noProof="0" dirty="0" smtClean="0"/>
              <a:t>Click the style sheet to edit</a:t>
            </a:r>
            <a:br>
              <a:rPr lang="en-US" noProof="0" dirty="0" smtClean="0"/>
            </a:br>
            <a:r>
              <a:rPr lang="en-US" noProof="0" dirty="0" smtClean="0"/>
              <a:t>the title</a:t>
            </a:r>
          </a:p>
        </p:txBody>
      </p:sp>
      <p:sp>
        <p:nvSpPr>
          <p:cNvPr id="57351" name="Rectangle 116"/>
          <p:cNvSpPr>
            <a:spLocks noGrp="1" noChangeArrowheads="1"/>
          </p:cNvSpPr>
          <p:nvPr>
            <p:ph type="subTitle" idx="1" hasCustomPrompt="1"/>
          </p:nvPr>
        </p:nvSpPr>
        <p:spPr bwMode="ltGray">
          <a:xfrm>
            <a:off x="334608" y="3860094"/>
            <a:ext cx="11863742" cy="399236"/>
          </a:xfrm>
          <a:prstGeom prst="rect">
            <a:avLst/>
          </a:prstGeom>
          <a:solidFill>
            <a:srgbClr val="233746">
              <a:alpha val="65000"/>
            </a:srgbClr>
          </a:solidFill>
        </p:spPr>
        <p:txBody>
          <a:bodyPr wrap="square" lIns="270000" tIns="18000" bIns="36000" anchor="t" anchorCtr="0">
            <a:noAutofit/>
          </a:bodyPr>
          <a:lstStyle>
            <a:lvl1pPr>
              <a:defRPr sz="2000" smtClean="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r>
              <a:rPr lang="en-US" noProof="0" dirty="0" smtClean="0"/>
              <a:t>Click the style sheet to edit the subhead</a:t>
            </a:r>
          </a:p>
        </p:txBody>
      </p:sp>
      <p:sp>
        <p:nvSpPr>
          <p:cNvPr id="12" name="SM_Copyright"/>
          <p:cNvSpPr txBox="1">
            <a:spLocks noChangeArrowheads="1"/>
          </p:cNvSpPr>
          <p:nvPr userDrawn="1"/>
        </p:nvSpPr>
        <p:spPr bwMode="auto">
          <a:xfrm>
            <a:off x="0" y="6167279"/>
            <a:ext cx="12198350" cy="43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43009" tIns="171469" rIns="2529168" bIns="0" anchor="ctr"/>
          <a:lstStyle/>
          <a:p>
            <a:r>
              <a:rPr lang="en-US" sz="1000" b="1" noProof="0" smtClean="0">
                <a:solidFill>
                  <a:schemeClr val="tx1"/>
                </a:solidFill>
              </a:rPr>
              <a:t>Restricted © Siemens Industry, Inc. 2018  All rights reserved.</a:t>
            </a:r>
            <a:endParaRPr lang="en-US" sz="1000" b="1" noProof="0" dirty="0" smtClean="0">
              <a:solidFill>
                <a:schemeClr val="tx1"/>
              </a:solidFill>
            </a:endParaRPr>
          </a:p>
        </p:txBody>
      </p:sp>
      <p:sp>
        <p:nvSpPr>
          <p:cNvPr id="13" name="SM_Answers"/>
          <p:cNvSpPr txBox="1">
            <a:spLocks noChangeArrowheads="1"/>
          </p:cNvSpPr>
          <p:nvPr userDrawn="1"/>
        </p:nvSpPr>
        <p:spPr bwMode="auto">
          <a:xfrm>
            <a:off x="8212710" y="6167279"/>
            <a:ext cx="3985640" cy="43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171469" rIns="471539" bIns="0" anchor="ctr"/>
          <a:lstStyle/>
          <a:p>
            <a:pPr algn="r"/>
            <a:r>
              <a:rPr lang="en-US" sz="1000" b="1" noProof="0" smtClean="0">
                <a:solidFill>
                  <a:schemeClr val="tx1"/>
                </a:solidFill>
              </a:rPr>
              <a:t>siemens.com/answers</a:t>
            </a:r>
            <a:endParaRPr lang="en-US" sz="1000" b="1" noProof="0" dirty="0">
              <a:solidFill>
                <a:schemeClr val="tx1"/>
              </a:solidFill>
            </a:endParaRPr>
          </a:p>
        </p:txBody>
      </p:sp>
      <p:sp>
        <p:nvSpPr>
          <p:cNvPr id="15" name="SM_Org"/>
          <p:cNvSpPr txBox="1"/>
          <p:nvPr userDrawn="1"/>
        </p:nvSpPr>
        <p:spPr>
          <a:xfrm>
            <a:off x="5522803" y="6600328"/>
            <a:ext cx="6675546" cy="259260"/>
          </a:xfrm>
          <a:prstGeom prst="rect">
            <a:avLst/>
          </a:prstGeom>
          <a:noFill/>
        </p:spPr>
        <p:txBody>
          <a:bodyPr wrap="square" lIns="0" tIns="0" rIns="441533" bIns="137175" rtlCol="0">
            <a:noAutofit/>
          </a:bodyPr>
          <a:lstStyle/>
          <a:p>
            <a:pPr algn="r">
              <a:lnSpc>
                <a:spcPct val="110000"/>
              </a:lnSpc>
              <a:spcBef>
                <a:spcPts val="0"/>
              </a:spcBef>
            </a:pPr>
            <a:r>
              <a:rPr lang="en-US" sz="1000" noProof="0" smtClean="0">
                <a:solidFill>
                  <a:schemeClr val="tx1"/>
                </a:solidFill>
              </a:rPr>
              <a:t>David Patchett, 6384 / Building Technologies Division / BT</a:t>
            </a:r>
            <a:endParaRPr lang="en-US" sz="1000" noProof="0" dirty="0" smtClean="0">
              <a:solidFill>
                <a:schemeClr val="tx1"/>
              </a:solidFill>
            </a:endParaRPr>
          </a:p>
        </p:txBody>
      </p:sp>
      <p:sp>
        <p:nvSpPr>
          <p:cNvPr id="16" name="SM_Metadata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5734616"/>
            <a:ext cx="12198350" cy="575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643009" tIns="0" rIns="1929026" bIns="0" anchor="t" anchorCtr="0"/>
          <a:lstStyle>
            <a:lvl1pPr marL="1705073" indent="-1705073" algn="l" rtl="0" fontAlgn="base">
              <a:spcBef>
                <a:spcPts val="0"/>
              </a:spcBef>
              <a:spcAft>
                <a:spcPct val="0"/>
              </a:spcAft>
              <a:defRPr lang="en-US" sz="1000" b="1" kern="1200" baseline="0" noProof="0" smtClean="0">
                <a:solidFill>
                  <a:schemeClr val="tx1"/>
                </a:solidFill>
                <a:latin typeface="Arial" pitchFamily="34" charset="0"/>
                <a:ea typeface="ＭＳ Ｐゴシック" charset="-128"/>
                <a:cs typeface="+mn-cs"/>
              </a:defRPr>
            </a:lvl1pPr>
            <a:lvl2pPr marL="1705073" indent="-1705073" algn="l" rtl="0" fontAlgn="base">
              <a:spcBef>
                <a:spcPct val="50000"/>
              </a:spcBef>
              <a:spcAft>
                <a:spcPct val="0"/>
              </a:spcAft>
              <a:defRPr lang="en-US" sz="1200" b="1" kern="1200" noProof="0" smtClean="0">
                <a:solidFill>
                  <a:schemeClr val="bg2"/>
                </a:solidFill>
                <a:latin typeface="Arial" pitchFamily="34" charset="0"/>
                <a:ea typeface="ＭＳ Ｐゴシック" charset="-128"/>
                <a:cs typeface="+mn-cs"/>
              </a:defRPr>
            </a:lvl2pPr>
            <a:lvl3pPr marL="1705073" indent="-1705073" algn="l" rtl="0" fontAlgn="base">
              <a:spcBef>
                <a:spcPct val="50000"/>
              </a:spcBef>
              <a:spcAft>
                <a:spcPct val="0"/>
              </a:spcAft>
              <a:defRPr lang="en-US" sz="1200" b="1" kern="1200" noProof="0" smtClean="0">
                <a:solidFill>
                  <a:schemeClr val="bg2"/>
                </a:solidFill>
                <a:latin typeface="Arial" pitchFamily="34" charset="0"/>
                <a:ea typeface="ＭＳ Ｐゴシック" charset="-128"/>
                <a:cs typeface="+mn-cs"/>
              </a:defRPr>
            </a:lvl3pPr>
            <a:lvl4pPr marL="1705073" indent="-1705073" algn="l" rtl="0" fontAlgn="base">
              <a:spcBef>
                <a:spcPct val="50000"/>
              </a:spcBef>
              <a:spcAft>
                <a:spcPct val="0"/>
              </a:spcAft>
              <a:defRPr lang="en-US" sz="1200" b="1" kern="1200" noProof="0" smtClean="0">
                <a:solidFill>
                  <a:schemeClr val="bg2"/>
                </a:solidFill>
                <a:latin typeface="Arial" pitchFamily="34" charset="0"/>
                <a:ea typeface="ＭＳ Ｐゴシック" charset="-128"/>
                <a:cs typeface="+mn-cs"/>
              </a:defRPr>
            </a:lvl4pPr>
            <a:lvl5pPr marL="1705073" indent="-1705073" algn="l" rtl="0" fontAlgn="base">
              <a:spcBef>
                <a:spcPct val="50000"/>
              </a:spcBef>
              <a:spcAft>
                <a:spcPct val="0"/>
              </a:spcAft>
              <a:defRPr lang="en-US" sz="1200" b="1" kern="1200" noProof="0" dirty="0" smtClean="0">
                <a:solidFill>
                  <a:schemeClr val="bg2"/>
                </a:solidFill>
                <a:latin typeface="Arial" pitchFamily="34" charset="0"/>
                <a:ea typeface="ＭＳ Ｐゴシック" charset="-128"/>
                <a:cs typeface="+mn-cs"/>
              </a:defRPr>
            </a:lvl5pPr>
          </a:lstStyle>
          <a:p>
            <a:pPr lvl="0"/>
            <a:r>
              <a:rPr lang="en-US" dirty="0" smtClean="0"/>
              <a:t>Enter metadata here – use Workbook Update function – or delete if not needed (donat.hutter@siemens.com).</a:t>
            </a:r>
          </a:p>
        </p:txBody>
      </p:sp>
      <p:pic>
        <p:nvPicPr>
          <p:cNvPr id="18" name="Grafik 11" descr="SIE_Logo_Layer_Petrol_RGB_A3_76mm.wmf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27063" y="0"/>
            <a:ext cx="1728000" cy="967835"/>
          </a:xfrm>
          <a:prstGeom prst="rect">
            <a:avLst/>
          </a:prstGeom>
        </p:spPr>
      </p:pic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title (big bar dow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5"/>
          <p:cNvSpPr>
            <a:spLocks noChangeArrowheads="1"/>
          </p:cNvSpPr>
          <p:nvPr userDrawn="1"/>
        </p:nvSpPr>
        <p:spPr bwMode="gray">
          <a:xfrm>
            <a:off x="0" y="0"/>
            <a:ext cx="12198350" cy="4150686"/>
          </a:xfrm>
          <a:prstGeom prst="rect">
            <a:avLst/>
          </a:prstGeom>
          <a:solidFill>
            <a:srgbClr val="D7D7CD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108883" tIns="54442" rIns="108883" bIns="54442" anchor="ctr"/>
          <a:lstStyle/>
          <a:p>
            <a:endParaRPr lang="en-US" noProof="0"/>
          </a:p>
        </p:txBody>
      </p:sp>
      <p:sp>
        <p:nvSpPr>
          <p:cNvPr id="4" name="Rectangle 115"/>
          <p:cNvSpPr>
            <a:spLocks noGrp="1" noChangeArrowheads="1"/>
          </p:cNvSpPr>
          <p:nvPr>
            <p:ph type="ctrTitle" hasCustomPrompt="1"/>
          </p:nvPr>
        </p:nvSpPr>
        <p:spPr bwMode="gray">
          <a:xfrm>
            <a:off x="334608" y="4150687"/>
            <a:ext cx="11863742" cy="870014"/>
          </a:xfrm>
          <a:solidFill>
            <a:srgbClr val="879BAA"/>
          </a:solidFill>
        </p:spPr>
        <p:txBody>
          <a:bodyPr wrap="square" lIns="270000" tIns="144000" rIns="468000" bIns="108000" anchor="t">
            <a:spAutoFit/>
          </a:bodyPr>
          <a:lstStyle>
            <a:lvl1pPr>
              <a:defRPr sz="4000" smtClean="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r>
              <a:rPr lang="en-US" noProof="0" dirty="0" smtClean="0"/>
              <a:t>Click the style sheet to edit the chapter title</a:t>
            </a:r>
          </a:p>
        </p:txBody>
      </p:sp>
      <p:sp>
        <p:nvSpPr>
          <p:cNvPr id="5" name="Rectangle 116"/>
          <p:cNvSpPr>
            <a:spLocks noGrp="1" noChangeArrowheads="1"/>
          </p:cNvSpPr>
          <p:nvPr>
            <p:ph type="subTitle" idx="1" hasCustomPrompt="1"/>
          </p:nvPr>
        </p:nvSpPr>
        <p:spPr bwMode="gray">
          <a:xfrm>
            <a:off x="334608" y="3757514"/>
            <a:ext cx="11863742" cy="393173"/>
          </a:xfrm>
          <a:prstGeom prst="rect">
            <a:avLst/>
          </a:prstGeom>
          <a:solidFill>
            <a:srgbClr val="233746">
              <a:alpha val="65000"/>
            </a:srgbClr>
          </a:solidFill>
        </p:spPr>
        <p:txBody>
          <a:bodyPr wrap="square" lIns="270000" tIns="18000" bIns="36000" anchor="b">
            <a:noAutofit/>
          </a:bodyPr>
          <a:lstStyle>
            <a:lvl1pPr>
              <a:defRPr sz="2000" smtClean="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r>
              <a:rPr lang="en-US" noProof="0" dirty="0" smtClean="0"/>
              <a:t>Click the style sheet to edit the subhead</a:t>
            </a:r>
          </a:p>
        </p:txBody>
      </p:sp>
      <p:pic>
        <p:nvPicPr>
          <p:cNvPr id="7" name="Grafik 18" descr="SIE_Logo_Layer_Petrol_RGB_A3_76mm.w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75750" y="4"/>
            <a:ext cx="1440000" cy="80653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pter title (big bar up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5"/>
          <p:cNvSpPr>
            <a:spLocks noChangeArrowheads="1"/>
          </p:cNvSpPr>
          <p:nvPr userDrawn="1"/>
        </p:nvSpPr>
        <p:spPr bwMode="gray">
          <a:xfrm>
            <a:off x="0" y="0"/>
            <a:ext cx="12198350" cy="5163751"/>
          </a:xfrm>
          <a:prstGeom prst="rect">
            <a:avLst/>
          </a:prstGeom>
          <a:solidFill>
            <a:srgbClr val="D7D7CD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108883" tIns="54442" rIns="108883" bIns="54442" anchor="ctr"/>
          <a:lstStyle/>
          <a:p>
            <a:endParaRPr lang="en-US" noProof="0"/>
          </a:p>
        </p:txBody>
      </p:sp>
      <p:sp>
        <p:nvSpPr>
          <p:cNvPr id="4" name="Rectangle 115"/>
          <p:cNvSpPr>
            <a:spLocks noGrp="1" noChangeArrowheads="1"/>
          </p:cNvSpPr>
          <p:nvPr>
            <p:ph type="ctrTitle" hasCustomPrompt="1"/>
          </p:nvPr>
        </p:nvSpPr>
        <p:spPr bwMode="gray">
          <a:xfrm>
            <a:off x="334608" y="4293739"/>
            <a:ext cx="11863742" cy="870014"/>
          </a:xfrm>
          <a:solidFill>
            <a:srgbClr val="233746">
              <a:alpha val="65000"/>
            </a:srgbClr>
          </a:solidFill>
        </p:spPr>
        <p:txBody>
          <a:bodyPr wrap="square" lIns="270000" tIns="144000" rIns="468000" bIns="108000" anchor="b" anchorCtr="0">
            <a:spAutoFit/>
          </a:bodyPr>
          <a:lstStyle>
            <a:lvl1pPr>
              <a:defRPr sz="4000" baseline="0" smtClean="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r>
              <a:rPr lang="en-US" noProof="0" dirty="0" smtClean="0"/>
              <a:t>Click the style sheet to edit the chapter title</a:t>
            </a:r>
          </a:p>
        </p:txBody>
      </p:sp>
      <p:sp>
        <p:nvSpPr>
          <p:cNvPr id="5" name="Rectangle 116"/>
          <p:cNvSpPr>
            <a:spLocks noGrp="1" noChangeArrowheads="1"/>
          </p:cNvSpPr>
          <p:nvPr>
            <p:ph type="subTitle" idx="1" hasCustomPrompt="1"/>
          </p:nvPr>
        </p:nvSpPr>
        <p:spPr bwMode="gray">
          <a:xfrm>
            <a:off x="334608" y="5163752"/>
            <a:ext cx="11863742" cy="393173"/>
          </a:xfrm>
          <a:prstGeom prst="rect">
            <a:avLst/>
          </a:prstGeom>
          <a:solidFill>
            <a:srgbClr val="879BAA"/>
          </a:solidFill>
        </p:spPr>
        <p:txBody>
          <a:bodyPr wrap="square" lIns="270000" tIns="18000" bIns="0" anchor="t" anchorCtr="0">
            <a:noAutofit/>
          </a:bodyPr>
          <a:lstStyle>
            <a:lvl1pPr>
              <a:defRPr sz="2000" smtClean="0">
                <a:solidFill>
                  <a:schemeClr val="bg1"/>
                </a:solidFill>
                <a:latin typeface="Arial" pitchFamily="34" charset="0"/>
              </a:defRPr>
            </a:lvl1pPr>
          </a:lstStyle>
          <a:p>
            <a:r>
              <a:rPr lang="en-US" noProof="0" dirty="0" smtClean="0"/>
              <a:t>Click the style sheet to edit the subhead</a:t>
            </a:r>
          </a:p>
        </p:txBody>
      </p:sp>
      <p:pic>
        <p:nvPicPr>
          <p:cNvPr id="7" name="Grafik 17" descr="SIE_Logo_Layer_Petrol_RGB_A3_76mm.wmf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75750" y="4"/>
            <a:ext cx="1440000" cy="80653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wmf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2"/>
          <p:cNvSpPr>
            <a:spLocks noChangeArrowheads="1"/>
          </p:cNvSpPr>
          <p:nvPr/>
        </p:nvSpPr>
        <p:spPr bwMode="gray">
          <a:xfrm>
            <a:off x="0" y="1"/>
            <a:ext cx="12198350" cy="1268707"/>
          </a:xfrm>
          <a:prstGeom prst="rect">
            <a:avLst/>
          </a:prstGeom>
          <a:solidFill>
            <a:srgbClr val="ADBECB"/>
          </a:solidFill>
          <a:ln w="9525">
            <a:noFill/>
            <a:miter lim="800000"/>
            <a:headEnd/>
            <a:tailEnd/>
          </a:ln>
          <a:effectLst/>
        </p:spPr>
        <p:txBody>
          <a:bodyPr wrap="none" lIns="108883" tIns="54442" rIns="108883" bIns="54442" anchor="ctr"/>
          <a:lstStyle/>
          <a:p>
            <a:endParaRPr lang="en-US" noProof="0"/>
          </a:p>
        </p:txBody>
      </p:sp>
      <p:sp>
        <p:nvSpPr>
          <p:cNvPr id="3078" name="Rectangle 115"/>
          <p:cNvSpPr>
            <a:spLocks noGrp="1" noChangeArrowheads="1"/>
          </p:cNvSpPr>
          <p:nvPr>
            <p:ph type="title"/>
          </p:nvPr>
        </p:nvSpPr>
        <p:spPr bwMode="auto">
          <a:xfrm>
            <a:off x="0" y="2"/>
            <a:ext cx="12198350" cy="12623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26400" tIns="396000" rIns="2529168" bIns="23400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 smtClean="0"/>
              <a:t>Click the style sheet to edit the title</a:t>
            </a:r>
          </a:p>
        </p:txBody>
      </p:sp>
      <p:sp>
        <p:nvSpPr>
          <p:cNvPr id="12" name="SM_SlideNumber"/>
          <p:cNvSpPr txBox="1"/>
          <p:nvPr/>
        </p:nvSpPr>
        <p:spPr>
          <a:xfrm>
            <a:off x="0" y="6600328"/>
            <a:ext cx="1872447" cy="259260"/>
          </a:xfrm>
          <a:prstGeom prst="rect">
            <a:avLst/>
          </a:prstGeom>
          <a:noFill/>
        </p:spPr>
        <p:txBody>
          <a:bodyPr wrap="square" lIns="643009" tIns="0" rIns="0" bIns="137175" rtlCol="0" anchor="t" anchorCtr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000" noProof="0" dirty="0" smtClean="0">
                <a:solidFill>
                  <a:schemeClr val="tx1"/>
                </a:solidFill>
              </a:rPr>
              <a:t>Page </a:t>
            </a:r>
            <a:fld id="{D728697B-6B8A-43C1-B205-8F4EA7A3EC7B}" type="slidenum">
              <a:rPr lang="en-US" sz="1000" noProof="0" smtClean="0">
                <a:solidFill>
                  <a:schemeClr val="tx1"/>
                </a:solidFill>
              </a:rPr>
              <a:t>‹#›</a:t>
            </a:fld>
            <a:r>
              <a:rPr lang="en-US" sz="1000" noProof="0" dirty="0" smtClean="0">
                <a:solidFill>
                  <a:schemeClr val="tx1"/>
                </a:solidFill>
              </a:rPr>
              <a:t> / 23</a:t>
            </a:r>
          </a:p>
        </p:txBody>
      </p:sp>
      <p:pic>
        <p:nvPicPr>
          <p:cNvPr id="15" name="Grafik 10" descr="SIE_Logo_Layer_Petrol_RGB_A3_76mm.wmf"/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10275750" y="0"/>
            <a:ext cx="1440000" cy="806529"/>
          </a:xfrm>
          <a:prstGeom prst="rect">
            <a:avLst/>
          </a:prstGeom>
        </p:spPr>
      </p:pic>
      <p:sp>
        <p:nvSpPr>
          <p:cNvPr id="16" name="Text Placeholder 15"/>
          <p:cNvSpPr>
            <a:spLocks noGrp="1"/>
          </p:cNvSpPr>
          <p:nvPr>
            <p:ph type="body" idx="1"/>
          </p:nvPr>
        </p:nvSpPr>
        <p:spPr>
          <a:xfrm>
            <a:off x="626490" y="1413542"/>
            <a:ext cx="10962259" cy="475259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noProof="0" dirty="0" smtClean="0"/>
              <a:t>Click the style sheet to edit the copy</a:t>
            </a:r>
          </a:p>
          <a:p>
            <a:pPr lvl="1"/>
            <a:r>
              <a:rPr lang="en-US" noProof="0" dirty="0" smtClean="0"/>
              <a:t>Second level</a:t>
            </a:r>
          </a:p>
          <a:p>
            <a:pPr lvl="2"/>
            <a:r>
              <a:rPr lang="en-US" noProof="0" dirty="0" smtClean="0"/>
              <a:t>Third level</a:t>
            </a:r>
          </a:p>
          <a:p>
            <a:pPr lvl="3"/>
            <a:r>
              <a:rPr lang="en-US" noProof="0" dirty="0" smtClean="0"/>
              <a:t>Fourth level</a:t>
            </a:r>
          </a:p>
          <a:p>
            <a:pPr lvl="4"/>
            <a:r>
              <a:rPr lang="en-US" noProof="0" dirty="0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711" r:id="rId2"/>
    <p:sldLayoutId id="2147483710" r:id="rId3"/>
    <p:sldLayoutId id="2147483697" r:id="rId4"/>
    <p:sldLayoutId id="2147483672" r:id="rId5"/>
    <p:sldLayoutId id="2147483690" r:id="rId6"/>
    <p:sldLayoutId id="2147483674" r:id="rId7"/>
    <p:sldLayoutId id="2147483694" r:id="rId8"/>
    <p:sldLayoutId id="2147483693" r:id="rId9"/>
    <p:sldLayoutId id="2147483695" r:id="rId10"/>
    <p:sldLayoutId id="2147483696" r:id="rId11"/>
    <p:sldLayoutId id="2147483712" r:id="rId12"/>
    <p:sldLayoutId id="2147483689" r:id="rId13"/>
    <p:sldLayoutId id="2147483692" r:id="rId14"/>
    <p:sldLayoutId id="2147483670" r:id="rId15"/>
    <p:sldLayoutId id="2147483680" r:id="rId16"/>
    <p:sldLayoutId id="2147483683" r:id="rId17"/>
    <p:sldLayoutId id="2147483681" r:id="rId18"/>
    <p:sldLayoutId id="2147483682" r:id="rId19"/>
    <p:sldLayoutId id="2147483691" r:id="rId20"/>
    <p:sldLayoutId id="2147483684" r:id="rId21"/>
    <p:sldLayoutId id="2147483685" r:id="rId22"/>
    <p:sldLayoutId id="2147483686" r:id="rId23"/>
    <p:sldLayoutId id="2147483688" r:id="rId24"/>
  </p:sldLayoutIdLst>
  <p:timing>
    <p:tnLst>
      <p:par>
        <p:cTn id="1" dur="indefinite" restart="never" nodeType="tmRoot"/>
      </p:par>
    </p:tnLst>
  </p:timing>
  <p:hf sldNum="0" hdr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2000" b="1">
          <a:solidFill>
            <a:schemeClr val="tx2"/>
          </a:solidFill>
          <a:latin typeface="Arial" pitchFamily="34" charset="0"/>
          <a:ea typeface="+mj-ea"/>
          <a:cs typeface="Arial" pitchFamily="34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ＭＳ Ｐゴシック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ＭＳ Ｐゴシック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ＭＳ Ｐゴシック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ＭＳ Ｐゴシック" charset="-128"/>
        </a:defRPr>
      </a:lvl5pPr>
      <a:lvl6pPr marL="544414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ヒラギノ角ゴ Pro W3" charset="0"/>
        </a:defRPr>
      </a:lvl6pPr>
      <a:lvl7pPr marL="1088828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ヒラギノ角ゴ Pro W3" charset="0"/>
        </a:defRPr>
      </a:lvl7pPr>
      <a:lvl8pPr marL="1633242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ヒラギノ角ゴ Pro W3" charset="0"/>
        </a:defRPr>
      </a:lvl8pPr>
      <a:lvl9pPr marL="2177656" algn="l" rtl="0" eaLnBrk="1" fontAlgn="base" hangingPunct="1">
        <a:spcBef>
          <a:spcPct val="0"/>
        </a:spcBef>
        <a:spcAft>
          <a:spcPct val="0"/>
        </a:spcAft>
        <a:defRPr sz="2400" b="1">
          <a:solidFill>
            <a:schemeClr val="tx1"/>
          </a:solidFill>
          <a:latin typeface="Arial" charset="0"/>
          <a:ea typeface="ヒラギノ角ゴ Pro W3" charset="0"/>
        </a:defRPr>
      </a:lvl9pPr>
    </p:titleStyle>
    <p:bodyStyle>
      <a:lvl1pPr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Font typeface="Wingdings" pitchFamily="2" charset="2"/>
        <a:tabLst/>
        <a:defRPr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180975" indent="-179388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rgbClr val="879BAA"/>
        </a:buClr>
        <a:buFont typeface="Wingdings" pitchFamily="2" charset="2"/>
        <a:buChar char="§"/>
        <a:tabLst/>
        <a:defRPr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361950" indent="-180975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rgbClr val="879BAA"/>
        </a:buClr>
        <a:buFont typeface="Wingdings" pitchFamily="2" charset="2"/>
        <a:buChar char="§"/>
        <a:tabLst/>
        <a:defRPr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542925" indent="-180975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rgbClr val="879BAA"/>
        </a:buClr>
        <a:buFont typeface="Wingdings" pitchFamily="2" charset="2"/>
        <a:buChar char="§"/>
        <a:tabLst/>
        <a:defRPr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714375" indent="-171450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rgbClr val="879BAA"/>
        </a:buClr>
        <a:buFont typeface="Wingdings" pitchFamily="2" charset="2"/>
        <a:buChar char="§"/>
        <a:tabLst/>
        <a:defRPr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453661" indent="-224949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6pPr>
      <a:lvl7pPr marL="1998075" indent="-224949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7pPr>
      <a:lvl8pPr marL="2542489" indent="-224949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8pPr>
      <a:lvl9pPr marL="3086903" indent="-224949" algn="l" rtl="0" eaLnBrk="1" fontAlgn="base" hangingPunct="1">
        <a:lnSpc>
          <a:spcPct val="110000"/>
        </a:lnSpc>
        <a:spcBef>
          <a:spcPct val="0"/>
        </a:spcBef>
        <a:spcAft>
          <a:spcPct val="0"/>
        </a:spcAft>
        <a:buClr>
          <a:schemeClr val="accent1"/>
        </a:buClr>
        <a:buFont typeface="Wingdings" charset="0"/>
        <a:buChar char="§"/>
        <a:defRPr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de-DE"/>
      </a:defPPr>
      <a:lvl1pPr marL="0" algn="l" defTabSz="108882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44414" algn="l" defTabSz="108882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88828" algn="l" defTabSz="108882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33242" algn="l" defTabSz="108882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77656" algn="l" defTabSz="108882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722070" algn="l" defTabSz="108882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266484" algn="l" defTabSz="108882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810897" algn="l" defTabSz="108882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355312" algn="l" defTabSz="1088828" rtl="0" eaLnBrk="1" latinLnBrk="0" hangingPunct="1"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915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0"/>
            <a:ext cx="10979150" cy="4527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7938"/>
            <a:ext cx="28463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0CF22-D1B6-4C1B-8082-C97F7856FD58}" type="datetimeFigureOut">
              <a:rPr lang="en-US" smtClean="0"/>
              <a:t>7/18/2018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7188" y="6357938"/>
            <a:ext cx="38639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42363" y="6357938"/>
            <a:ext cx="28463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6C9065-BDC4-4AE7-A36D-7A4FEED96E5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214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9" r:id="rId1"/>
    <p:sldLayoutId id="2147483700" r:id="rId2"/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code.siemens.com/horizon/facility-manager-ba/documentation/blob/master/test-designs/e2e/tag-filter.td.md" TargetMode="External"/><Relationship Id="rId1" Type="http://schemas.openxmlformats.org/officeDocument/2006/relationships/slideLayout" Target="../slideLayouts/slideLayout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code.siemens.com/horizon/facility-manager-ba/documentation/blob/master/test-designs/e2e/add-site.td.md" TargetMode="Externa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code.siemens.com/horizon/facility-manager-ba/documentation/blob/master/test-designs/e2e/add-site.td.md" TargetMode="Externa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siemens.com/horizon/facility-manager-ba/documentation/blob/master/test-designs/e2e/add-site.td.md" TargetMode="External"/><Relationship Id="rId2" Type="http://schemas.openxmlformats.org/officeDocument/2006/relationships/hyperlink" Target="https://code.siemens.com/horizon/facility-manager-ba/documentation/blob/master/test-designs/e2e/point-command.td.md" TargetMode="Externa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siemens.com/horizon/facility-manager-ba/documentation/blob/master/test-designs/e2e/add-site.td.md" TargetMode="External"/><Relationship Id="rId2" Type="http://schemas.openxmlformats.org/officeDocument/2006/relationships/hyperlink" Target="https://code.siemens.com/horizon/facility-manager-ba/documentation/blob/master/test-designs/e2e/tag-filter.td.md" TargetMode="Externa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1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1.xml"/><Relationship Id="rId6" Type="http://schemas.openxmlformats.org/officeDocument/2006/relationships/image" Target="../media/image14.jpe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Horizon Cloud, Building Operator IC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05658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B) </a:t>
            </a:r>
            <a:r>
              <a:rPr lang="en-US" dirty="0" smtClean="0"/>
              <a:t>Software </a:t>
            </a:r>
            <a:r>
              <a:rPr lang="en-US" dirty="0" smtClean="0"/>
              <a:t>Test Architecture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27064" y="1413202"/>
            <a:ext cx="5091111" cy="4754076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/>
              <a:t>Description of the system</a:t>
            </a:r>
          </a:p>
          <a:p>
            <a:pPr marL="342900" indent="-342900">
              <a:buFont typeface="+mj-lt"/>
              <a:buAutoNum type="arabicPeriod"/>
            </a:pPr>
            <a:endParaRPr lang="en-US" dirty="0" smtClean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Architecture diagram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Test Infrastructure &amp; Test Frameworks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0580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342900" indent="-342900"/>
            <a:r>
              <a:rPr lang="en-US" dirty="0" smtClean="0"/>
              <a:t>B 2) </a:t>
            </a:r>
            <a:r>
              <a:rPr lang="en-US" dirty="0"/>
              <a:t>Description of the system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12775" y="1981994"/>
            <a:ext cx="11034711" cy="2626192"/>
          </a:xfrm>
        </p:spPr>
        <p:txBody>
          <a:bodyPr/>
          <a:lstStyle/>
          <a:p>
            <a:pPr lvl="0">
              <a:defRPr/>
            </a:pPr>
            <a:r>
              <a:rPr lang="en-US" sz="2000" dirty="0"/>
              <a:t>Horizon Cloud provides widespread connectivity to legacy &amp; new controls, 3</a:t>
            </a:r>
            <a:r>
              <a:rPr lang="en-US" sz="2000" baseline="30000" dirty="0"/>
              <a:t>rd</a:t>
            </a:r>
            <a:r>
              <a:rPr lang="en-US" sz="2000" dirty="0"/>
              <a:t> party,  </a:t>
            </a:r>
            <a:r>
              <a:rPr lang="en-US" sz="2000" dirty="0" err="1"/>
              <a:t>IoT</a:t>
            </a:r>
            <a:r>
              <a:rPr lang="en-US" sz="2000" dirty="0"/>
              <a:t>, </a:t>
            </a:r>
          </a:p>
          <a:p>
            <a:pPr lvl="0">
              <a:defRPr/>
            </a:pPr>
            <a:r>
              <a:rPr lang="en-US" sz="2000" dirty="0"/>
              <a:t>edge devices and a step-wise covering of on-site, real-time requirements.</a:t>
            </a:r>
          </a:p>
          <a:p>
            <a:pPr lvl="0">
              <a:defRPr/>
            </a:pPr>
            <a:endParaRPr lang="en-US" sz="2000" dirty="0"/>
          </a:p>
          <a:p>
            <a:pPr lvl="0">
              <a:defRPr/>
            </a:pPr>
            <a:r>
              <a:rPr lang="en-US" sz="2000" dirty="0"/>
              <a:t>Horizon Cloud features its own apps based on building integration framework, along with </a:t>
            </a:r>
          </a:p>
          <a:p>
            <a:pPr lvl="0">
              <a:defRPr/>
            </a:pPr>
            <a:r>
              <a:rPr lang="en-US" sz="2000" dirty="0"/>
              <a:t>themes, with an open API for ecosystem and SSP.</a:t>
            </a:r>
          </a:p>
          <a:p>
            <a:pPr lvl="0">
              <a:defRPr/>
            </a:pPr>
            <a:endParaRPr lang="en-US" sz="2000" dirty="0">
              <a:solidFill>
                <a:srgbClr val="000000"/>
              </a:solidFill>
            </a:endParaRPr>
          </a:p>
          <a:p>
            <a:pPr lvl="0">
              <a:defRPr/>
            </a:pPr>
            <a:r>
              <a:rPr lang="en-US" sz="2000" dirty="0"/>
              <a:t>The program also provides a common data model and API to BT Building Integration </a:t>
            </a:r>
          </a:p>
          <a:p>
            <a:pPr lvl="0">
              <a:defRPr/>
            </a:pPr>
            <a:r>
              <a:rPr lang="en-US" sz="2000" dirty="0"/>
              <a:t>Framework to map southbound data against model.</a:t>
            </a:r>
            <a:endParaRPr lang="en-US" sz="2000" dirty="0">
              <a:solidFill>
                <a:srgbClr val="000000"/>
              </a:solidFill>
            </a:endParaRPr>
          </a:p>
        </p:txBody>
      </p:sp>
      <p:sp>
        <p:nvSpPr>
          <p:cNvPr id="5" name="AutoShape 4" descr="DrawIo_HighLevelArchitectureWithIntegration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35451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 1) High Level Architecture Diagram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27064" y="1413202"/>
            <a:ext cx="11034711" cy="340192"/>
          </a:xfrm>
        </p:spPr>
        <p:txBody>
          <a:bodyPr/>
          <a:lstStyle/>
          <a:p>
            <a:r>
              <a:rPr lang="en-US" sz="1200" i="1" dirty="0">
                <a:hlinkClick r:id="rId2"/>
              </a:rPr>
              <a:t>https://</a:t>
            </a:r>
            <a:r>
              <a:rPr lang="en-US" sz="1200" i="1" dirty="0" smtClean="0">
                <a:hlinkClick r:id="rId2"/>
              </a:rPr>
              <a:t>code.siemens.com/horizon/facility-manager-ba/documentation/blob/master</a:t>
            </a:r>
            <a:endParaRPr lang="en-US" sz="1200" i="1" dirty="0" smtClean="0"/>
          </a:p>
        </p:txBody>
      </p:sp>
      <p:sp>
        <p:nvSpPr>
          <p:cNvPr id="5" name="AutoShape 4" descr="DrawIo_HighLevelArchitectureWithIntegration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5375" y="1645651"/>
            <a:ext cx="7159875" cy="52147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61851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 3) Test Infrastructure    |	Test Frameworks    |	DevOps</a:t>
            </a:r>
            <a:endParaRPr lang="en-US" dirty="0"/>
          </a:p>
        </p:txBody>
      </p:sp>
      <p:sp>
        <p:nvSpPr>
          <p:cNvPr id="5" name="AutoShape 4" descr="DrawIo_HighLevelArchitectureWithIntegration.p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1093" y="1448594"/>
            <a:ext cx="6065832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2518" y="2820194"/>
            <a:ext cx="2438400" cy="99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2518" y="4267994"/>
            <a:ext cx="2481257" cy="9580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5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1093" y="5544344"/>
            <a:ext cx="4495884" cy="13152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296988"/>
            <a:ext cx="5943600" cy="556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2241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"/>
            <a:ext cx="5260975" cy="1262347"/>
          </a:xfrm>
        </p:spPr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) Architecture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Specify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Design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Implement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 smtClean="0"/>
              <a:t>Governence</a:t>
            </a:r>
            <a:r>
              <a:rPr lang="en-US" dirty="0" smtClean="0"/>
              <a:t> </a:t>
            </a:r>
          </a:p>
          <a:p>
            <a:r>
              <a:rPr lang="en-US" dirty="0" smtClean="0"/>
              <a:t>(execute, operate, maintain)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3432175" y="0"/>
            <a:ext cx="6807201" cy="12623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26400" tIns="396000" rIns="2529168" bIns="23400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544414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6pPr>
            <a:lvl7pPr marL="1088828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7pPr>
            <a:lvl8pPr marL="1633242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8pPr>
            <a:lvl9pPr marL="2177656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9pPr>
          </a:lstStyle>
          <a:p>
            <a:r>
              <a:rPr lang="en-US" dirty="0" smtClean="0"/>
              <a:t>D) The most important NFR</a:t>
            </a:r>
            <a:endParaRPr lang="en-US" kern="0" dirty="0"/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4293394" y="1448594"/>
            <a:ext cx="5091111" cy="475407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tabLst/>
              <a:defRPr baseline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180975" indent="-179388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Font typeface="Wingdings" pitchFamily="2" charset="2"/>
              <a:buChar char="§"/>
              <a:tabLst/>
              <a:defRPr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361950" indent="-1809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Font typeface="Wingdings" pitchFamily="2" charset="2"/>
              <a:buChar char="§"/>
              <a:tabLst/>
              <a:defRPr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542925" indent="-1809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Font typeface="Wingdings" pitchFamily="2" charset="2"/>
              <a:buChar char="§"/>
              <a:tabLst/>
              <a:defRPr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714375" indent="-1714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Font typeface="Wingdings" pitchFamily="2" charset="2"/>
              <a:buChar char="§"/>
              <a:tabLst/>
              <a:defRPr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1453661" indent="-224949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1998075" indent="-224949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2542489" indent="-224949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086903" indent="-224949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r>
              <a:rPr lang="en-US" kern="0" dirty="0" smtClean="0"/>
              <a:t>Developer habitability vs cost</a:t>
            </a:r>
          </a:p>
          <a:p>
            <a:endParaRPr lang="en-US" kern="0" dirty="0"/>
          </a:p>
          <a:p>
            <a:r>
              <a:rPr lang="en-US" kern="0" dirty="0" smtClean="0"/>
              <a:t>Test approach</a:t>
            </a:r>
          </a:p>
          <a:p>
            <a:pPr marL="342900" indent="-342900">
              <a:buFont typeface="+mj-lt"/>
              <a:buAutoNum type="arabicPeriod"/>
            </a:pPr>
            <a:endParaRPr lang="en-US" kern="0" dirty="0" smtClean="0"/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-73025" y="152402"/>
            <a:ext cx="4956175" cy="4787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26400" tIns="396000" rIns="2529168" bIns="23400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544414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6pPr>
            <a:lvl7pPr marL="1088828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7pPr>
            <a:lvl8pPr marL="1633242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8pPr>
            <a:lvl9pPr marL="2177656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9pPr>
          </a:lstStyle>
          <a:p>
            <a:r>
              <a:rPr lang="en-US" kern="0" dirty="0" smtClean="0"/>
              <a:t>SECTION 2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42768846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"/>
            <a:ext cx="10213975" cy="1262347"/>
          </a:xfrm>
        </p:spPr>
        <p:txBody>
          <a:bodyPr/>
          <a:lstStyle/>
          <a:p>
            <a:r>
              <a:rPr lang="en-US" dirty="0"/>
              <a:t>C</a:t>
            </a:r>
            <a:r>
              <a:rPr lang="en-US" dirty="0" smtClean="0"/>
              <a:t>) Architecture : Specify, Design, Implement, Govern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27064" y="1413202"/>
            <a:ext cx="9891711" cy="475407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Specify: Based on a </a:t>
            </a:r>
            <a:r>
              <a:rPr lang="en-US" b="1" dirty="0" smtClean="0"/>
              <a:t>prototype</a:t>
            </a:r>
            <a:r>
              <a:rPr lang="en-US" dirty="0" smtClean="0"/>
              <a:t> SIMPL team created – not entirely green-field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Design: constraining possibilities vs providing </a:t>
            </a:r>
            <a:r>
              <a:rPr lang="en-US" dirty="0" smtClean="0"/>
              <a:t>least amount of constraints</a:t>
            </a:r>
          </a:p>
          <a:p>
            <a:endParaRPr lang="en-US" dirty="0" smtClean="0"/>
          </a:p>
          <a:p>
            <a:r>
              <a:rPr lang="en-US" sz="1400" dirty="0" smtClean="0"/>
              <a:t>Ex: Authentication of users : </a:t>
            </a:r>
            <a:r>
              <a:rPr lang="en-US" sz="1400" dirty="0" err="1" smtClean="0"/>
              <a:t>SiemensID</a:t>
            </a:r>
            <a:r>
              <a:rPr lang="en-US" sz="1400" dirty="0" smtClean="0"/>
              <a:t> vs </a:t>
            </a:r>
            <a:r>
              <a:rPr lang="en-US" sz="1400" dirty="0" err="1" smtClean="0"/>
              <a:t>KeyCloak</a:t>
            </a:r>
            <a:endParaRPr lang="en-US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Implement: work from skill base of talent</a:t>
            </a:r>
            <a:endParaRPr lang="en-US" dirty="0" smtClean="0"/>
          </a:p>
          <a:p>
            <a:r>
              <a:rPr lang="en-US" sz="1400" dirty="0" smtClean="0"/>
              <a:t>Front-end </a:t>
            </a:r>
            <a:r>
              <a:rPr lang="en-US" sz="1400" dirty="0" err="1" smtClean="0"/>
              <a:t>devs</a:t>
            </a:r>
            <a:r>
              <a:rPr lang="en-US" sz="1400" dirty="0" smtClean="0"/>
              <a:t> that know JS -&gt; use </a:t>
            </a:r>
            <a:r>
              <a:rPr lang="en-US" sz="1400" dirty="0" err="1" smtClean="0"/>
              <a:t>NodeJS</a:t>
            </a:r>
            <a:r>
              <a:rPr lang="en-US" sz="1400" dirty="0" smtClean="0"/>
              <a:t> + </a:t>
            </a:r>
            <a:r>
              <a:rPr lang="en-US" sz="1400" dirty="0" err="1" smtClean="0"/>
              <a:t>ExpressJS</a:t>
            </a:r>
            <a:r>
              <a:rPr lang="en-US" sz="1400" dirty="0" smtClean="0"/>
              <a:t> for the back-end</a:t>
            </a:r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Governance </a:t>
            </a:r>
          </a:p>
          <a:p>
            <a:r>
              <a:rPr lang="en-US" sz="1600" dirty="0" smtClean="0"/>
              <a:t>Co-locate teams, easier governance, face to face, peer reviews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4407791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"/>
            <a:ext cx="10747375" cy="1262347"/>
          </a:xfrm>
        </p:spPr>
        <p:txBody>
          <a:bodyPr/>
          <a:lstStyle/>
          <a:p>
            <a:r>
              <a:rPr lang="en-US" dirty="0"/>
              <a:t>D</a:t>
            </a:r>
            <a:r>
              <a:rPr lang="en-US" dirty="0" smtClean="0"/>
              <a:t>) The most important NFR: Developer Habitability vs Cost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27064" y="1413202"/>
            <a:ext cx="10577511" cy="4754076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Event-based architecture  (</a:t>
            </a:r>
            <a:r>
              <a:rPr lang="en-US" i="1" dirty="0" smtClean="0"/>
              <a:t>decoupled, asynchronous) vs Transactional  (traditional, synchronous)</a:t>
            </a:r>
            <a:endParaRPr lang="en-US" dirty="0" smtClean="0"/>
          </a:p>
          <a:p>
            <a:r>
              <a:rPr lang="en-US" sz="1400" dirty="0" smtClean="0"/>
              <a:t>Ex: Buying tickets from Ticket Master : lock the tickets during the transaction, for 2 minutes </a:t>
            </a:r>
          </a:p>
          <a:p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PL’s are concerned about the cost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Test approach: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466725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User : “no bugs!”</a:t>
            </a:r>
          </a:p>
          <a:p>
            <a:pPr marL="466725" lvl="1" indent="-285750">
              <a:buFont typeface="Arial" panose="020B0604020202020204" pitchFamily="34" charset="0"/>
              <a:buChar char="•"/>
            </a:pPr>
            <a:endParaRPr lang="en-US" dirty="0" smtClean="0"/>
          </a:p>
          <a:p>
            <a:pPr marL="466725" lvl="1" indent="-285750">
              <a:buFont typeface="Arial" panose="020B0604020202020204" pitchFamily="34" charset="0"/>
              <a:buChar char="•"/>
            </a:pPr>
            <a:r>
              <a:rPr lang="en-US" dirty="0" smtClean="0"/>
              <a:t>Process zealot : “academic goals!”  “PEP!!”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4025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"/>
            <a:ext cx="4956175" cy="1262347"/>
          </a:xfrm>
        </p:spPr>
        <p:txBody>
          <a:bodyPr/>
          <a:lstStyle/>
          <a:p>
            <a:r>
              <a:rPr lang="en-US" dirty="0"/>
              <a:t>A</a:t>
            </a:r>
            <a:r>
              <a:rPr lang="en-US" dirty="0" smtClean="0"/>
              <a:t>) Models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US" dirty="0" smtClean="0"/>
              <a:t>Test Models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System Models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Correlation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Limits &amp; </a:t>
            </a:r>
            <a:r>
              <a:rPr lang="en-US" dirty="0" smtClean="0"/>
              <a:t>Advantages</a:t>
            </a:r>
          </a:p>
          <a:p>
            <a:pPr marL="342900" indent="-342900">
              <a:buFont typeface="+mj-lt"/>
              <a:buAutoNum type="arabicPeriod"/>
            </a:pP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 bwMode="auto">
          <a:xfrm>
            <a:off x="3432175" y="0"/>
            <a:ext cx="6807201" cy="12623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26400" tIns="396000" rIns="2529168" bIns="23400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544414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6pPr>
            <a:lvl7pPr marL="1088828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7pPr>
            <a:lvl8pPr marL="1633242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8pPr>
            <a:lvl9pPr marL="2177656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9pPr>
          </a:lstStyle>
          <a:p>
            <a:r>
              <a:rPr lang="en-US" dirty="0"/>
              <a:t>B) </a:t>
            </a:r>
            <a:r>
              <a:rPr lang="en-US" dirty="0" smtClean="0"/>
              <a:t>Software </a:t>
            </a:r>
            <a:r>
              <a:rPr lang="en-US" dirty="0"/>
              <a:t>Test Architecture</a:t>
            </a:r>
            <a:endParaRPr lang="en-US" kern="0" dirty="0"/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4293394" y="1448594"/>
            <a:ext cx="5091111" cy="4754076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Font typeface="Wingdings" pitchFamily="2" charset="2"/>
              <a:tabLst/>
              <a:defRPr baseline="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180975" indent="-179388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Font typeface="Wingdings" pitchFamily="2" charset="2"/>
              <a:buChar char="§"/>
              <a:tabLst/>
              <a:defRPr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361950" indent="-1809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Font typeface="Wingdings" pitchFamily="2" charset="2"/>
              <a:buChar char="§"/>
              <a:tabLst/>
              <a:defRPr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542925" indent="-180975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Font typeface="Wingdings" pitchFamily="2" charset="2"/>
              <a:buChar char="§"/>
              <a:tabLst/>
              <a:defRPr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714375" indent="-171450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879BAA"/>
              </a:buClr>
              <a:buFont typeface="Wingdings" pitchFamily="2" charset="2"/>
              <a:buChar char="§"/>
              <a:tabLst/>
              <a:defRPr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1453661" indent="-224949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6pPr>
            <a:lvl7pPr marL="1998075" indent="-224949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7pPr>
            <a:lvl8pPr marL="2542489" indent="-224949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8pPr>
            <a:lvl9pPr marL="3086903" indent="-224949" algn="l" rtl="0" eaLnBrk="1" fontAlgn="base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chemeClr val="accent1"/>
              </a:buClr>
              <a:buFont typeface="Wingdings" charset="0"/>
              <a:buChar char="§"/>
              <a:defRPr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342900" indent="-342900">
              <a:buFont typeface="+mj-lt"/>
              <a:buAutoNum type="arabicPeriod"/>
            </a:pPr>
            <a:r>
              <a:rPr lang="en-US" kern="0" dirty="0" smtClean="0"/>
              <a:t>Description of the system</a:t>
            </a:r>
          </a:p>
          <a:p>
            <a:pPr marL="342900" indent="-342900">
              <a:buFont typeface="+mj-lt"/>
              <a:buAutoNum type="arabicPeriod"/>
            </a:pPr>
            <a:endParaRPr lang="en-US" kern="0" dirty="0" smtClean="0"/>
          </a:p>
          <a:p>
            <a:pPr marL="342900" indent="-342900">
              <a:buFont typeface="+mj-lt"/>
              <a:buAutoNum type="arabicPeriod"/>
            </a:pPr>
            <a:r>
              <a:rPr lang="en-US" kern="0" dirty="0" smtClean="0"/>
              <a:t>Architecture diagram</a:t>
            </a:r>
          </a:p>
          <a:p>
            <a:pPr marL="342900" indent="-342900">
              <a:buFont typeface="+mj-lt"/>
              <a:buAutoNum type="arabicPeriod"/>
            </a:pPr>
            <a:endParaRPr lang="en-US" kern="0" dirty="0" smtClean="0"/>
          </a:p>
          <a:p>
            <a:pPr marL="342900" indent="-342900">
              <a:buFont typeface="+mj-lt"/>
              <a:buAutoNum type="arabicPeriod"/>
            </a:pPr>
            <a:r>
              <a:rPr lang="en-US" kern="0" dirty="0" smtClean="0"/>
              <a:t>Test Infrastructure &amp; Test Frameworks</a:t>
            </a:r>
            <a:endParaRPr lang="en-US" kern="0" dirty="0"/>
          </a:p>
        </p:txBody>
      </p:sp>
      <p:sp>
        <p:nvSpPr>
          <p:cNvPr id="7" name="Title 1"/>
          <p:cNvSpPr txBox="1">
            <a:spLocks/>
          </p:cNvSpPr>
          <p:nvPr/>
        </p:nvSpPr>
        <p:spPr bwMode="auto">
          <a:xfrm>
            <a:off x="-73025" y="152402"/>
            <a:ext cx="4956175" cy="4787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626400" tIns="396000" rIns="2529168" bIns="234000" numCol="1" anchor="b" anchorCtr="0" compatLnSpc="1">
            <a:prstTxWarp prst="textNoShape">
              <a:avLst/>
            </a:prstTxWarp>
          </a:bodyPr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2000" b="1">
                <a:solidFill>
                  <a:schemeClr val="tx2"/>
                </a:solidFill>
                <a:latin typeface="Arial" pitchFamily="34" charset="0"/>
                <a:ea typeface="+mj-ea"/>
                <a:cs typeface="Arial" pitchFamily="34" charset="0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ＭＳ Ｐゴシック" charset="-128"/>
              </a:defRPr>
            </a:lvl5pPr>
            <a:lvl6pPr marL="544414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6pPr>
            <a:lvl7pPr marL="1088828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7pPr>
            <a:lvl8pPr marL="1633242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8pPr>
            <a:lvl9pPr marL="2177656" algn="l" rtl="0" eaLnBrk="1" fontAlgn="base" hangingPunct="1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ヒラギノ角ゴ Pro W3" charset="0"/>
              </a:defRPr>
            </a:lvl9pPr>
          </a:lstStyle>
          <a:p>
            <a:r>
              <a:rPr lang="en-US" kern="0" dirty="0" smtClean="0"/>
              <a:t>SECTION 1</a:t>
            </a:r>
            <a:endParaRPr lang="en-US" kern="0" dirty="0"/>
          </a:p>
        </p:txBody>
      </p:sp>
    </p:spTree>
    <p:extLst>
      <p:ext uri="{BB962C8B-B14F-4D97-AF65-F5344CB8AC3E}">
        <p14:creationId xmlns:p14="http://schemas.microsoft.com/office/powerpoint/2010/main" val="33416323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1) Test Models &gt; </a:t>
            </a:r>
            <a:r>
              <a:rPr lang="en-US" i="1" dirty="0" smtClean="0"/>
              <a:t>Activity Diagrams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514349" y="1372394"/>
            <a:ext cx="11376025" cy="457200"/>
          </a:xfrm>
        </p:spPr>
        <p:txBody>
          <a:bodyPr/>
          <a:lstStyle/>
          <a:p>
            <a:r>
              <a:rPr lang="en-US" i="1" dirty="0" smtClean="0">
                <a:hlinkClick r:id="rId2"/>
              </a:rPr>
              <a:t>Add Site Activity Diagram &amp; Test Design</a:t>
            </a:r>
            <a:r>
              <a:rPr lang="en-US" i="1" dirty="0" smtClean="0"/>
              <a:t> </a:t>
            </a:r>
            <a:r>
              <a:rPr lang="en-US" sz="1100" i="1" dirty="0"/>
              <a:t>https://code.siemens.com/horizon/facility-manager-ba/documentation/blob/master/test-designs/e2e/add-site.td.md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2914" y="1829594"/>
            <a:ext cx="3810000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21514" y="1829594"/>
            <a:ext cx="3635261" cy="471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90225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1) Test Models &gt; </a:t>
            </a:r>
            <a:r>
              <a:rPr lang="en-US" i="1" dirty="0" smtClean="0"/>
              <a:t>Input Driven Parameter Models: Combinatorial Testing</a:t>
            </a:r>
            <a:endParaRPr lang="en-US" i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27064" y="1413202"/>
            <a:ext cx="10958511" cy="340192"/>
          </a:xfrm>
        </p:spPr>
        <p:txBody>
          <a:bodyPr/>
          <a:lstStyle/>
          <a:p>
            <a:r>
              <a:rPr lang="en-US" i="1" dirty="0" smtClean="0">
                <a:hlinkClick r:id="rId2"/>
              </a:rPr>
              <a:t>Add Site CT IPM &amp; Test Design </a:t>
            </a:r>
            <a:r>
              <a:rPr lang="en-US" sz="1200" i="1" dirty="0"/>
              <a:t>https://code.siemens.com/horizon/facility-manager-ba/documentation/blob/master/test-designs/e2e/add-site.td.md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574" y="1905794"/>
            <a:ext cx="2713383" cy="148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60774" y="1905794"/>
            <a:ext cx="7830105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22649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1) Test Models &gt; </a:t>
            </a:r>
            <a:r>
              <a:rPr lang="en-US" i="1" dirty="0"/>
              <a:t>Input Driven Parameter Models: Combinatorial Testing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27064" y="1413202"/>
            <a:ext cx="11571286" cy="340192"/>
          </a:xfrm>
        </p:spPr>
        <p:txBody>
          <a:bodyPr/>
          <a:lstStyle/>
          <a:p>
            <a:r>
              <a:rPr lang="en-US" i="1" dirty="0" smtClean="0">
                <a:hlinkClick r:id="rId2"/>
              </a:rPr>
              <a:t>Point Command CT IPM &amp; </a:t>
            </a:r>
            <a:r>
              <a:rPr lang="en-US" i="1" dirty="0" smtClean="0">
                <a:hlinkClick r:id="rId3"/>
              </a:rPr>
              <a:t>Test Design</a:t>
            </a:r>
            <a:r>
              <a:rPr lang="en-US" i="1" dirty="0"/>
              <a:t> </a:t>
            </a:r>
            <a:r>
              <a:rPr lang="en-US" sz="1100" i="1" dirty="0" smtClean="0"/>
              <a:t>https</a:t>
            </a:r>
            <a:r>
              <a:rPr lang="en-US" sz="1100" i="1" dirty="0"/>
              <a:t>://code.siemens.com/horizon/facility-manager-ba/documentation/blob/master/test-designs/e2e/point-command.td.md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5850" y="1753394"/>
            <a:ext cx="7621720" cy="49537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628945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1) Test Models &gt; </a:t>
            </a:r>
            <a:r>
              <a:rPr lang="en-US" i="1" dirty="0"/>
              <a:t>Input Driven Parameter Models: Combinatorial Testing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27064" y="1413202"/>
            <a:ext cx="11034711" cy="644992"/>
          </a:xfrm>
        </p:spPr>
        <p:txBody>
          <a:bodyPr/>
          <a:lstStyle/>
          <a:p>
            <a:r>
              <a:rPr lang="en-US" i="1" dirty="0" smtClean="0">
                <a:hlinkClick r:id="rId2"/>
              </a:rPr>
              <a:t>Tag Filter CT IPM</a:t>
            </a:r>
            <a:r>
              <a:rPr lang="en-US" i="1" dirty="0">
                <a:hlinkClick r:id="rId3"/>
              </a:rPr>
              <a:t> </a:t>
            </a:r>
            <a:r>
              <a:rPr lang="en-US" i="1" dirty="0" smtClean="0">
                <a:hlinkClick r:id="rId3"/>
              </a:rPr>
              <a:t>&amp; Test </a:t>
            </a:r>
            <a:r>
              <a:rPr lang="en-US" i="1" dirty="0">
                <a:hlinkClick r:id="rId3"/>
              </a:rPr>
              <a:t>Design</a:t>
            </a:r>
            <a:r>
              <a:rPr lang="en-US" i="1" dirty="0" smtClean="0"/>
              <a:t> </a:t>
            </a:r>
            <a:r>
              <a:rPr lang="en-US" sz="1200" i="1" dirty="0" smtClean="0"/>
              <a:t>https</a:t>
            </a:r>
            <a:r>
              <a:rPr lang="en-US" sz="1200" i="1" dirty="0"/>
              <a:t>://code.siemens.com/horizon/facility-manager-ba/documentation/blob/master/test-designs/e2e/tag-filter.td.md</a:t>
            </a:r>
          </a:p>
          <a:p>
            <a:endParaRPr lang="en-US" i="1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575" y="1770150"/>
            <a:ext cx="5190708" cy="481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68810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smtClean="0"/>
              <a:t>2) System Models &gt; </a:t>
            </a:r>
            <a:r>
              <a:rPr lang="en-US" i="1" dirty="0" smtClean="0"/>
              <a:t>(Test)Service Factory: </a:t>
            </a:r>
            <a:r>
              <a:rPr lang="en-US" i="1" dirty="0"/>
              <a:t>dependency </a:t>
            </a:r>
            <a:r>
              <a:rPr lang="en-US" i="1" dirty="0" smtClean="0"/>
              <a:t>inversion </a:t>
            </a:r>
            <a:br>
              <a:rPr lang="en-US" i="1" dirty="0" smtClean="0"/>
            </a:br>
            <a:r>
              <a:rPr lang="en-US" i="1" dirty="0" smtClean="0"/>
              <a:t>						with  abstract class</a:t>
            </a:r>
            <a:endParaRPr lang="en-US" i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27064" y="1413202"/>
            <a:ext cx="11034711" cy="644992"/>
          </a:xfrm>
        </p:spPr>
        <p:txBody>
          <a:bodyPr/>
          <a:lstStyle/>
          <a:p>
            <a:r>
              <a:rPr lang="en-US" sz="1200" i="1" dirty="0" smtClean="0"/>
              <a:t>https</a:t>
            </a:r>
            <a:r>
              <a:rPr lang="en-US" sz="1200" i="1" dirty="0"/>
              <a:t>://code.siemens.com/horizon/facility-manager-ba/ui-building-operator-ic/blob/master/e2e/services/service-factory.ts</a:t>
            </a:r>
            <a:endParaRPr lang="en-US" i="1" dirty="0"/>
          </a:p>
        </p:txBody>
      </p:sp>
      <p:pic>
        <p:nvPicPr>
          <p:cNvPr id="5122" name="Picture 2" descr="C:\Cloud\MODELING\Tea\serviceDiagram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4144" y="1627981"/>
            <a:ext cx="6577829" cy="52316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1875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3</a:t>
            </a:r>
            <a:r>
              <a:rPr lang="en-US" dirty="0" smtClean="0"/>
              <a:t>) Correlation &gt; System Model (test services) are used to build </a:t>
            </a:r>
            <a:r>
              <a:rPr lang="en-US" dirty="0" smtClean="0"/>
              <a:t>e2e tests</a:t>
            </a:r>
            <a:endParaRPr lang="en-US" i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27064" y="1413202"/>
            <a:ext cx="11034711" cy="644992"/>
          </a:xfrm>
        </p:spPr>
        <p:txBody>
          <a:bodyPr/>
          <a:lstStyle/>
          <a:p>
            <a:r>
              <a:rPr lang="en-US" sz="1200" i="1" dirty="0" smtClean="0"/>
              <a:t>https</a:t>
            </a:r>
            <a:r>
              <a:rPr lang="en-US" sz="1200" i="1" dirty="0"/>
              <a:t>://code.siemens.com/horizon/facility-manager-ba/ui-building-operator-ic/blob/master/e2e/services/service-factory.ts</a:t>
            </a:r>
            <a:endParaRPr lang="en-US" i="1" dirty="0"/>
          </a:p>
        </p:txBody>
      </p:sp>
      <p:pic>
        <p:nvPicPr>
          <p:cNvPr id="6148" name="Picture 4" descr="C:\UserData\ozcanm\Documents\_TRIPLE LAGAAN\Cloud\Prezi - Cloud\code structure\testSpec.CallServiceFactoryFunction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175" y="2257822"/>
            <a:ext cx="6019800" cy="297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650" y="2555890"/>
            <a:ext cx="10086682" cy="572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74650" y="1905794"/>
            <a:ext cx="2133600" cy="35202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0" tIns="0" rIns="0" bIns="0" rtlCol="0"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</a:pPr>
            <a:r>
              <a:rPr lang="en-US" sz="1400" dirty="0">
                <a:solidFill>
                  <a:schemeClr val="tx1"/>
                </a:solidFill>
              </a:rPr>
              <a:t>a</a:t>
            </a:r>
            <a:r>
              <a:rPr lang="en-US" sz="1400" dirty="0" smtClean="0">
                <a:solidFill>
                  <a:schemeClr val="tx1"/>
                </a:solidFill>
              </a:rPr>
              <a:t>dd-site-ui.e2e-spec.ts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736975" y="3370445"/>
            <a:ext cx="3087740" cy="1543870"/>
            <a:chOff x="2974975" y="3270370"/>
            <a:chExt cx="3087740" cy="1543870"/>
          </a:xfrm>
        </p:grpSpPr>
        <p:pic>
          <p:nvPicPr>
            <p:cNvPr id="6149" name="Picture 5" descr="C:\UserData\ozcanm\Documents\_TRIPLE LAGAAN\Cloud\Prezi - Cloud\code structure\serviceFactory.PNG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4975" y="3270370"/>
              <a:ext cx="3087740" cy="154387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46" name="Picture 2" descr="C:\UserData\ozcanm\Documents\_TRIPLE LAGAAN\Cloud\Prezi - Cloud\code structure\serviceFactory.getService.P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974975" y="3956196"/>
              <a:ext cx="3087740" cy="8580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7" name="Group 6"/>
          <p:cNvGrpSpPr/>
          <p:nvPr/>
        </p:nvGrpSpPr>
        <p:grpSpPr>
          <a:xfrm>
            <a:off x="7054849" y="5002630"/>
            <a:ext cx="4968875" cy="1523972"/>
            <a:chOff x="6564602" y="4496594"/>
            <a:chExt cx="5494048" cy="1676372"/>
          </a:xfrm>
        </p:grpSpPr>
        <p:pic>
          <p:nvPicPr>
            <p:cNvPr id="6147" name="Picture 3" descr="C:\UserData\ozcanm\Documents\_TRIPLE LAGAAN\Cloud\Prezi - Cloud\code structure\classExport.jp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64602" y="5377531"/>
              <a:ext cx="5494048" cy="79543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53" name="Picture 9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88704" y="4496594"/>
              <a:ext cx="3371862" cy="8809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6155" name="Picture 11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300" y="3455496"/>
            <a:ext cx="2784751" cy="20834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28696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</a:t>
            </a:r>
            <a:r>
              <a:rPr lang="en-US" dirty="0" smtClean="0"/>
              <a:t>4) Limits and advantages</a:t>
            </a:r>
            <a:endParaRPr lang="en-US" i="1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627064" y="2210594"/>
            <a:ext cx="11034711" cy="4038600"/>
          </a:xfrm>
        </p:spPr>
        <p:txBody>
          <a:bodyPr/>
          <a:lstStyle/>
          <a:p>
            <a:r>
              <a:rPr lang="en-US" sz="1400" dirty="0"/>
              <a:t>T</a:t>
            </a:r>
            <a:r>
              <a:rPr lang="en-US" sz="1400" dirty="0" smtClean="0"/>
              <a:t>he models (CT IPM or Activity) do not generate code. </a:t>
            </a:r>
          </a:p>
          <a:p>
            <a:endParaRPr lang="en-US" sz="1400" dirty="0"/>
          </a:p>
          <a:p>
            <a:r>
              <a:rPr lang="en-US" sz="1400" dirty="0" smtClean="0"/>
              <a:t>All code is written in BDD format, manually</a:t>
            </a:r>
          </a:p>
          <a:p>
            <a:endParaRPr lang="en-US" sz="1400" dirty="0"/>
          </a:p>
          <a:p>
            <a:r>
              <a:rPr lang="en-US" sz="1400" dirty="0" smtClean="0"/>
              <a:t>Traceability is documented in test designs: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T.D. Overview -&gt; User Story reference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T.D. Test Scenarios -&gt; reference to manually created BDD verbiage in automated tests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T.D. Approach refinements -&gt; Model description.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 smtClean="0"/>
          </a:p>
          <a:p>
            <a:endParaRPr lang="en-US" sz="1400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498861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lank">
  <a:themeElements>
    <a:clrScheme name="Siemens AG">
      <a:dk1>
        <a:srgbClr val="000000"/>
      </a:dk1>
      <a:lt1>
        <a:srgbClr val="FFFFFF"/>
      </a:lt1>
      <a:dk2>
        <a:srgbClr val="000000"/>
      </a:dk2>
      <a:lt2>
        <a:srgbClr val="879BAA"/>
      </a:lt2>
      <a:accent1>
        <a:srgbClr val="879BAA"/>
      </a:accent1>
      <a:accent2>
        <a:srgbClr val="BECDD7"/>
      </a:accent2>
      <a:accent3>
        <a:srgbClr val="EB780A"/>
      </a:accent3>
      <a:accent4>
        <a:srgbClr val="641946"/>
      </a:accent4>
      <a:accent5>
        <a:srgbClr val="006487"/>
      </a:accent5>
      <a:accent6>
        <a:srgbClr val="647D2D"/>
      </a:accent6>
      <a:hlink>
        <a:srgbClr val="EB780A"/>
      </a:hlink>
      <a:folHlink>
        <a:srgbClr val="641946"/>
      </a:folHlink>
    </a:clrScheme>
    <a:fontScheme name="Siemens PPT 2007 DEU">
      <a:majorFont>
        <a:latin typeface=""/>
        <a:ea typeface="ＭＳ Ｐゴシック"/>
        <a:cs typeface=""/>
      </a:majorFont>
      <a:minorFont>
        <a:latin typeface="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9525">
              <a:solidFill>
                <a:schemeClr val="tx1"/>
              </a:solidFill>
              <a:miter lim="800000"/>
              <a:headEnd/>
              <a:tailEnd/>
            </a14:hiddenLine>
          </a:ext>
          <a:ext uri="{AF507438-7753-43E0-B8FC-AC1667EBCBE1}">
            <a14:hiddenEffects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wrap="square" lIns="108000" tIns="54000" rIns="108000" bIns="54000" numCol="1" spcCol="72000" rtlCol="0" anchor="ctr">
        <a:noAutofit/>
      </a:bodyPr>
      <a:lstStyle>
        <a:defPPr algn="ctr">
          <a:lnSpc>
            <a:spcPct val="110000"/>
          </a:lnSpc>
          <a:spcBef>
            <a:spcPct val="0"/>
          </a:spcBef>
          <a:buFont typeface="Wingdings" charset="0"/>
          <a:buNone/>
          <a:defRPr sz="1800" b="1" dirty="0" err="1" smtClean="0">
            <a:solidFill>
              <a:schemeClr val="tx1"/>
            </a:solidFill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tx2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blurRad="63500"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0" tIns="0" rIns="0" bIns="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de-DE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ヒラギノ角ゴ Pro W3" charset="0"/>
          </a:defRPr>
        </a:defPPr>
      </a:lstStyle>
    </a:lnDef>
    <a:txDef>
      <a:spPr>
        <a:noFill/>
      </a:spPr>
      <a:bodyPr wrap="none" lIns="0" tIns="0" rIns="0" bIns="0" rtlCol="0">
        <a:noAutofit/>
      </a:bodyPr>
      <a:lstStyle>
        <a:defPPr>
          <a:lnSpc>
            <a:spcPct val="110000"/>
          </a:lnSpc>
          <a:spcBef>
            <a:spcPts val="0"/>
          </a:spcBef>
          <a:defRPr dirty="0" err="1" smtClean="0">
            <a:solidFill>
              <a:schemeClr val="tx1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-Design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>
  <documentManagement>
    <wbLabel3 xmlns="5d867d7b-836e-47e6-8fb9-13512788c482" xsi:nil="true"/>
    <Project xmlns="5d867d7b-836e-47e6-8fb9-13512788c482">System ONE</Project>
    <wbTemplate xmlns="5d867d7b-836e-47e6-8fb9-13512788c482">pptStandard;20;2013-01-31;dh3531</wbTemplate>
    <wbLabel1 xmlns="5d867d7b-836e-47e6-8fb9-13512788c482" xsi:nil="true"/>
    <wbLanguage xmlns="5d867d7b-836e-47e6-8fb9-13512788c482">EN</wbLanguage>
    <wbCustom3 xmlns="5d867d7b-836e-47e6-8fb9-13512788c482" xsi:nil="true"/>
    <Product xmlns="5d867d7b-836e-47e6-8fb9-13512788c482" xsi:nil="true"/>
    <wbCustom2 xmlns="5d867d7b-836e-47e6-8fb9-13512788c482" xsi:nil="true"/>
    <wbStatusID xmlns="5d867d7b-836e-47e6-8fb9-13512788c482">Working</wbStatusID>
    <wbCoAuthor xmlns="5d867d7b-836e-47e6-8fb9-13512788c482" xsi:nil="true"/>
    <wbCustom1 xmlns="5d867d7b-836e-47e6-8fb9-13512788c482" xsi:nil="true"/>
    <wbDocCategory xmlns="5d867d7b-836e-47e6-8fb9-13512788c482">ProjectRecord</wbDocCategory>
    <wbLabel2 xmlns="5d867d7b-836e-47e6-8fb9-13512788c482" xsi:nil="true"/>
    <wbPID xmlns="5d867d7b-836e-47e6-8fb9-13512788c482">102972</wbPID>
    <wbDocType xmlns="5d867d7b-836e-47e6-8fb9-13512788c482">T - Testing</wbDocType>
    <wbDocCode xmlns="5d867d7b-836e-47e6-8fb9-13512788c482">102972-T-9121</wbDocCode>
    <wbDocGroup xmlns="5d867d7b-836e-47e6-8fb9-13512788c482">T9 - Other</wbDocGroup>
    <wbRevisionDate xmlns="5d867d7b-836e-47e6-8fb9-13512788c482">27-Feb-2018</wbRevisionDate>
    <wbAuthor xmlns="5d867d7b-836e-47e6-8fb9-13512788c482">David Patchett, 6384</wbAuthor>
    <Owner xmlns="http://schemas.microsoft.com/sharepoint/v3">david.patchett@siemens.com</Owner>
    <wbRevision xmlns="5d867d7b-836e-47e6-8fb9-13512788c482">0.1</wbRevision>
    <Language xmlns="http://schemas.microsoft.com/sharepoint/v3">English (en)</Language>
    <SiemensSecurityClass xmlns="aed8730d-b4a5-4abd-90da-5b6aa248f444">For internal use only</SiemensSecurityClass>
    <_Status xmlns="http://schemas.microsoft.com/sharepoint/v3/fields">Valid</_Status>
    <CM_Control xmlns="5d867d7b-836e-47e6-8fb9-13512788c482">n/a</CM_Control>
    <SCCoverageSpatialOrgUnit xmlns="http://schemas.microsoft.com/sharepoint/v3">SIEMENS AG</SCCoverageSpatialOrgUnit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 (SCT)" ma:contentTypeID="0x01010060D3A2B5B42A0B4796CE5EB3AD8B0F97008B875F513283764EAD5F9BB392CFF08A" ma:contentTypeVersion="49" ma:contentTypeDescription="SIEMENS core content type for documents (SCT)" ma:contentTypeScope="" ma:versionID="fcf7bc298f7be462084d77ccfb68df04">
  <xsd:schema xmlns:xsd="http://www.w3.org/2001/XMLSchema" xmlns:p="http://schemas.microsoft.com/office/2006/metadata/properties" xmlns:ns1="http://schemas.microsoft.com/sharepoint/v3" xmlns:ns2="5d867d7b-836e-47e6-8fb9-13512788c482" xmlns:ns3="http://schemas.microsoft.com/sharepoint/v3/fields" xmlns:ns4="aed8730d-b4a5-4abd-90da-5b6aa248f444" targetNamespace="http://schemas.microsoft.com/office/2006/metadata/properties" ma:root="true" ma:fieldsID="6c403c15cde255bad5bb28d71c2529a2" ns1:_="" ns2:_="" ns3:_="" ns4:_="">
    <xsd:import namespace="http://schemas.microsoft.com/sharepoint/v3"/>
    <xsd:import namespace="5d867d7b-836e-47e6-8fb9-13512788c482"/>
    <xsd:import namespace="http://schemas.microsoft.com/sharepoint/v3/fields"/>
    <xsd:import namespace="aed8730d-b4a5-4abd-90da-5b6aa248f444"/>
    <xsd:element name="properties">
      <xsd:complexType>
        <xsd:sequence>
          <xsd:element name="documentManagement">
            <xsd:complexType>
              <xsd:all>
                <xsd:element ref="ns3:_Status" minOccurs="0"/>
                <xsd:element ref="ns1:Language"/>
                <xsd:element ref="ns1:SCCoverageSpatialOrgUnit" minOccurs="0"/>
                <xsd:element ref="ns2:wbPID"/>
                <xsd:element ref="ns2:Project"/>
                <xsd:element ref="ns2:wbDocCode"/>
                <xsd:element ref="ns1:Owner" minOccurs="0"/>
                <xsd:element ref="ns2:wbAuthor" minOccurs="0"/>
                <xsd:element ref="ns2:wbCoAuthor" minOccurs="0"/>
                <xsd:element ref="ns4:SiemensSecurityClass"/>
                <xsd:element ref="ns2:wbDocCategory" minOccurs="0"/>
                <xsd:element ref="ns2:Product" minOccurs="0"/>
                <xsd:element ref="ns2:wbDocType"/>
                <xsd:element ref="ns2:wbDocGroup" minOccurs="0"/>
                <xsd:element ref="ns2:wbRevision" minOccurs="0"/>
                <xsd:element ref="ns2:wbStatusID" minOccurs="0"/>
                <xsd:element ref="ns2:wbLanguage" minOccurs="0"/>
                <xsd:element ref="ns2:wbCustom1" minOccurs="0"/>
                <xsd:element ref="ns2:wbCustom2" minOccurs="0"/>
                <xsd:element ref="ns2:wbCustom3" minOccurs="0"/>
                <xsd:element ref="ns2:wbLabel1" minOccurs="0"/>
                <xsd:element ref="ns2:wbLabel2" minOccurs="0"/>
                <xsd:element ref="ns2:wbLabel3" minOccurs="0"/>
                <xsd:element ref="ns2:wbRevisionDate" minOccurs="0"/>
                <xsd:element ref="ns2:wbTemplate" minOccurs="0"/>
                <xsd:element ref="ns2:CM_Control" minOccurs="0"/>
              </xsd:all>
            </xsd:complexType>
          </xsd:element>
        </xsd:sequence>
      </xsd:complexType>
    </xsd:element>
  </xsd:schema>
  <xsd:schema xmlns:xsd="http://www.w3.org/2001/XMLSchema" xmlns:dms="http://schemas.microsoft.com/office/2006/documentManagement/types" targetNamespace="http://schemas.microsoft.com/sharepoint/v3" elementFormDefault="qualified">
    <xsd:import namespace="http://schemas.microsoft.com/office/2006/documentManagement/types"/>
    <xsd:element name="Language" ma:index="6" ma:displayName="Language" ma:default="English (en)" ma:description="Language with ISO 639-2 language code" ma:internalName="Language">
      <xsd:simpleType>
        <xsd:union memberTypes="dms:Text">
          <xsd:simpleType>
            <xsd:restriction base="dms:Choice">
              <xsd:enumeration value="Arabic (ar)"/>
              <xsd:enumeration value="Bulgarian (bg)"/>
              <xsd:enumeration value="Chinese (zh)"/>
              <xsd:enumeration value="Croatian (hr)"/>
              <xsd:enumeration value="Czech (cs)"/>
              <xsd:enumeration value="Danish (da)"/>
              <xsd:enumeration value="Dutch (nl)"/>
              <xsd:enumeration value="English (en)"/>
              <xsd:enumeration value="Estonian (et)"/>
              <xsd:enumeration value="Finnish (fi)"/>
              <xsd:enumeration value="French (fr)"/>
              <xsd:enumeration value="German (de)"/>
              <xsd:enumeration value="Greek (el)"/>
              <xsd:enumeration value="Hebrew (he)"/>
              <xsd:enumeration value="Hindi (hi)"/>
              <xsd:enumeration value="Hungarian (hu)"/>
              <xsd:enumeration value="Indonesian (id)"/>
              <xsd:enumeration value="Italian (it)"/>
              <xsd:enumeration value="Japanese (ja)"/>
              <xsd:enumeration value="Korean (ko)"/>
              <xsd:enumeration value="Latvian (lv)"/>
              <xsd:enumeration value="Lithuanian (lt)"/>
              <xsd:enumeration value="Malay (ms)"/>
              <xsd:enumeration value="Norwegian (no)"/>
              <xsd:enumeration value="Polish (pl)"/>
              <xsd:enumeration value="Portuguese (pt)"/>
              <xsd:enumeration value="Romanian (ro)"/>
              <xsd:enumeration value="Russian (ru)"/>
              <xsd:enumeration value="Serbian (sr)"/>
              <xsd:enumeration value="Slovak (sk)"/>
              <xsd:enumeration value="Slovenian (sl)"/>
              <xsd:enumeration value="Spanish (es)"/>
              <xsd:enumeration value="Swedish (sv)"/>
              <xsd:enumeration value="Thai (th)"/>
              <xsd:enumeration value="Turkish (tr)"/>
              <xsd:enumeration value="Ukrainian (uk)"/>
              <xsd:enumeration value="Urdu (ur)"/>
              <xsd:enumeration value="Vietnamese (vi)"/>
            </xsd:restriction>
          </xsd:simpleType>
        </xsd:union>
      </xsd:simpleType>
    </xsd:element>
    <xsd:element name="SCCoverageSpatialOrgUnit" ma:index="7" nillable="true" ma:displayName="Scope (organizational)" ma:default="SIEMENS AG" ma:description="The organizational units for which the resource is relevant" ma:internalName="CoverageSpatialOrgUnit" ma:readOnly="false">
      <xsd:simpleType>
        <xsd:restriction base="dms:Text"/>
      </xsd:simpleType>
    </xsd:element>
    <xsd:element name="Owner" ma:index="11" nillable="true" ma:displayName="Owner" ma:description="E-Mail adress or GID (from SCD) of the responsible owner or an organizational unit (official abbreviation)" ma:internalName="Owner" ma:readOnly="false">
      <xsd:simpleType>
        <xsd:restriction base="dms:Text"/>
      </xsd:simpleType>
    </xsd:element>
  </xsd:schema>
  <xsd:schema xmlns:xsd="http://www.w3.org/2001/XMLSchema" xmlns:dms="http://schemas.microsoft.com/office/2006/documentManagement/types" targetNamespace="5d867d7b-836e-47e6-8fb9-13512788c482" elementFormDefault="qualified">
    <xsd:import namespace="http://schemas.microsoft.com/office/2006/documentManagement/types"/>
    <xsd:element name="wbPID" ma:index="8" ma:displayName="wbPID" ma:description="Use Workbook to get this information" ma:internalName="wbPID" ma:readOnly="false">
      <xsd:simpleType>
        <xsd:restriction base="dms:Text">
          <xsd:maxLength value="255"/>
        </xsd:restriction>
      </xsd:simpleType>
    </xsd:element>
    <xsd:element name="Project" ma:index="9" ma:displayName="Project" ma:description="Use Workbook to get correct information (case sensitive)" ma:internalName="Project" ma:readOnly="false">
      <xsd:simpleType>
        <xsd:restriction base="dms:Text">
          <xsd:maxLength value="255"/>
        </xsd:restriction>
      </xsd:simpleType>
    </xsd:element>
    <xsd:element name="wbDocCode" ma:index="10" ma:displayName="wbDocCode" ma:default="" ma:internalName="wbDocCode" ma:readOnly="false">
      <xsd:simpleType>
        <xsd:restriction base="dms:Text">
          <xsd:maxLength value="24"/>
        </xsd:restriction>
      </xsd:simpleType>
    </xsd:element>
    <xsd:element name="wbAuthor" ma:index="13" nillable="true" ma:displayName="wbAuthor" ma:internalName="wbAuthor">
      <xsd:simpleType>
        <xsd:restriction base="dms:Text">
          <xsd:maxLength value="255"/>
        </xsd:restriction>
      </xsd:simpleType>
    </xsd:element>
    <xsd:element name="wbCoAuthor" ma:index="14" nillable="true" ma:displayName="wbCoAuthor" ma:internalName="wbCoAuthor">
      <xsd:simpleType>
        <xsd:restriction base="dms:Text">
          <xsd:maxLength value="255"/>
        </xsd:restriction>
      </xsd:simpleType>
    </xsd:element>
    <xsd:element name="wbDocCategory" ma:index="16" nillable="true" ma:displayName="wbDocCategory" ma:default="ProjectRecord" ma:description="ProjectRecord&#10;ProductRecord&#10;Form&#10;Other" ma:internalName="wbDocCategory">
      <xsd:simpleType>
        <xsd:restriction base="dms:Text">
          <xsd:maxLength value="255"/>
        </xsd:restriction>
      </xsd:simpleType>
    </xsd:element>
    <xsd:element name="Product" ma:index="17" nillable="true" ma:displayName="Product" ma:internalName="Product">
      <xsd:simpleType>
        <xsd:restriction base="dms:Text">
          <xsd:maxLength value="255"/>
        </xsd:restriction>
      </xsd:simpleType>
    </xsd:element>
    <xsd:element name="wbDocType" ma:index="18" ma:displayName="wbDocType" ma:default="? - Unknown" ma:description="? - Unknown&#10;A - Miscellaneous&#10;P - Project Management&#10;M - Product Management&#10;R - Requirements&#10;S - System Design&#10;D - Development&#10;T - Testing&#10;Q - QA, Reviews" ma:internalName="wbDocType" ma:readOnly="false">
      <xsd:simpleType>
        <xsd:restriction base="dms:Text">
          <xsd:maxLength value="40"/>
        </xsd:restriction>
      </xsd:simpleType>
    </xsd:element>
    <xsd:element name="wbDocGroup" ma:index="19" nillable="true" ma:displayName="wbDocGroup" ma:description="A0 - Memos&#10;A9 - Other&#10;&#10;P0 - Project Summary&#10;P1 - Project Planning&#10;P2 - Project Tracking&#10;P3 - Work Packages&#10;P4 - Minutes&#10;P5 - Subcontracting&#10;P6 - Configuration Management&#10;P7 - Project Infrastructure&#10;P9 - Other&#10;&#10;M0 - Business Analysis&#10;M1 - Market Intent&#10;M2 - Product Launch, Rollout&#10;M3 - Marketing Information&#10;M4 - Training&#10;M5 - Market Acceptance&#10;M6 - Release Notes&#10;M9 - Other&#10;&#10;R0 - Market Requirements&#10;R1 - System Requirements&#10;R2 - Product Requirements&#10;R3 - Requirements Management&#10;R4 - User Story Specifications&#10;R8 - Requirements Changes&#10;R9 - Other&#10;&#10;S0 - Feasability, Variants&#10;S1 - System Design&#10;S2 - Product Design&#10;S3 - Intellectual Property&#10;S9 - Other&#10;&#10;D0 - Software Development&#10;D1 - Application Development&#10;D2 - Electronic Design&#10;D3 - Mechanical Design&#10;D4 - Technical Documentation&#10;D5 - Procurement, Manufacturing&#10;D6 - Deployment&#10;D7 - User Interface&#10;D9 - Other&#10;&#10;T0 - Test Management&#10;T1 - Software Test&#10;T2 - Hardware Test&#10;T3 - Integration, System Test&#10;T4 - Field, Acceptance Test&#10;T5 - Compliance Testing&#10;T6 - Certificates&#10;T9 - Other&#10;&#10;Q0 - Reviews&#10;Q1 - Quality Reports&#10;Q2 - Management Reviews&#10;Q3 - Metrics&#10;Q9 - Other" ma:internalName="wbDocGroup">
      <xsd:simpleType>
        <xsd:restriction base="dms:Text">
          <xsd:maxLength value="255"/>
        </xsd:restriction>
      </xsd:simpleType>
    </xsd:element>
    <xsd:element name="wbRevision" ma:index="20" nillable="true" ma:displayName="wbRevision" ma:internalName="wbRevision">
      <xsd:simpleType>
        <xsd:restriction base="dms:Text">
          <xsd:maxLength value="255"/>
        </xsd:restriction>
      </xsd:simpleType>
    </xsd:element>
    <xsd:element name="wbStatusID" ma:index="21" nillable="true" ma:displayName="wbStatusID" ma:default="Working" ma:description="Planned&#10;Working&#10;Review&#10;Final&#10;Approved&#10;Obsolete" ma:internalName="wbStatusID">
      <xsd:simpleType>
        <xsd:restriction base="dms:Text">
          <xsd:maxLength value="15"/>
        </xsd:restriction>
      </xsd:simpleType>
    </xsd:element>
    <xsd:element name="wbLanguage" ma:index="22" nillable="true" ma:displayName="wbLanguage" ma:default="EN" ma:internalName="wbLanguage">
      <xsd:simpleType>
        <xsd:restriction base="dms:Text">
          <xsd:maxLength value="8"/>
        </xsd:restriction>
      </xsd:simpleType>
    </xsd:element>
    <xsd:element name="wbCustom1" ma:index="23" nillable="true" ma:displayName="wbCustom1" ma:internalName="wbCustom1">
      <xsd:simpleType>
        <xsd:restriction base="dms:Text">
          <xsd:maxLength value="255"/>
        </xsd:restriction>
      </xsd:simpleType>
    </xsd:element>
    <xsd:element name="wbCustom2" ma:index="24" nillable="true" ma:displayName="wbCustom2" ma:internalName="wbCustom2">
      <xsd:simpleType>
        <xsd:restriction base="dms:Text">
          <xsd:maxLength value="255"/>
        </xsd:restriction>
      </xsd:simpleType>
    </xsd:element>
    <xsd:element name="wbCustom3" ma:index="25" nillable="true" ma:displayName="wbCustom3" ma:internalName="wbCustom3">
      <xsd:simpleType>
        <xsd:restriction base="dms:Text">
          <xsd:maxLength value="255"/>
        </xsd:restriction>
      </xsd:simpleType>
    </xsd:element>
    <xsd:element name="wbLabel1" ma:index="26" nillable="true" ma:displayName="wbLabel1" ma:internalName="wbLabel1">
      <xsd:simpleType>
        <xsd:restriction base="dms:Text">
          <xsd:maxLength value="24"/>
        </xsd:restriction>
      </xsd:simpleType>
    </xsd:element>
    <xsd:element name="wbLabel2" ma:index="27" nillable="true" ma:displayName="wbLabel2" ma:internalName="wbLabel2">
      <xsd:simpleType>
        <xsd:restriction base="dms:Text">
          <xsd:maxLength value="255"/>
        </xsd:restriction>
      </xsd:simpleType>
    </xsd:element>
    <xsd:element name="wbLabel3" ma:index="28" nillable="true" ma:displayName="wbLabel3" ma:internalName="wbLabel3">
      <xsd:simpleType>
        <xsd:restriction base="dms:Text">
          <xsd:maxLength value="255"/>
        </xsd:restriction>
      </xsd:simpleType>
    </xsd:element>
    <xsd:element name="wbRevisionDate" ma:index="29" nillable="true" ma:displayName="wbRevisionDate" ma:internalName="wbRevisionDate">
      <xsd:simpleType>
        <xsd:restriction base="dms:Text">
          <xsd:maxLength value="40"/>
        </xsd:restriction>
      </xsd:simpleType>
    </xsd:element>
    <xsd:element name="wbTemplate" ma:index="30" nillable="true" ma:displayName="wbTemplate" ma:description="document is based on template" ma:internalName="wbTemplate">
      <xsd:simpleType>
        <xsd:restriction base="dms:Text">
          <xsd:maxLength value="80"/>
        </xsd:restriction>
      </xsd:simpleType>
    </xsd:element>
    <xsd:element name="CM_Control" ma:index="31" nillable="true" ma:displayName="CM_Control" ma:default="n/a" ma:description="Assign to the relevant CM category if this document hs to be put under CM control." ma:format="Dropdown" ma:internalName="CM_Control">
      <xsd:simpleType>
        <xsd:restriction base="dms:Choice">
          <xsd:enumeration value="n/a"/>
          <xsd:enumeration value="Planning Documents"/>
          <xsd:enumeration value="Requirements"/>
          <xsd:enumeration value="Change &amp; Defect Records"/>
          <xsd:enumeration value="System Design"/>
          <xsd:enumeration value="Development"/>
          <xsd:enumeration value="Testing"/>
          <xsd:enumeration value="User Documentation"/>
        </xsd:restriction>
      </xsd:simpleType>
    </xsd:element>
  </xsd:schema>
  <xsd:schema xmlns:xsd="http://www.w3.org/2001/XMLSchema" xmlns:dms="http://schemas.microsoft.com/office/2006/documentManagement/types" targetNamespace="http://schemas.microsoft.com/sharepoint/v3/fields" elementFormDefault="qualified">
    <xsd:import namespace="http://schemas.microsoft.com/office/2006/documentManagement/types"/>
    <xsd:element name="_Status" ma:index="5" nillable="true" ma:displayName="Status" ma:default="Valid" ma:format="Dropdown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Released"/>
              <xsd:enumeration value="Valid"/>
              <xsd:enumeration value="Outdated"/>
              <xsd:enumeration value="Invalid"/>
            </xsd:restriction>
          </xsd:simpleType>
        </xsd:union>
      </xsd:simpleType>
    </xsd:element>
  </xsd:schema>
  <xsd:schema xmlns:xsd="http://www.w3.org/2001/XMLSchema" xmlns:dms="http://schemas.microsoft.com/office/2006/documentManagement/types" targetNamespace="aed8730d-b4a5-4abd-90da-5b6aa248f444" elementFormDefault="qualified">
    <xsd:import namespace="http://schemas.microsoft.com/office/2006/documentManagement/types"/>
    <xsd:element name="SiemensSecurityClass" ma:index="15" ma:displayName="Security Class" ma:default="For internal use only" ma:internalName="SiemensSecurityClass">
      <xsd:simpleType>
        <xsd:restriction base="dms:Choice">
          <xsd:enumeration value="No Restriction"/>
          <xsd:enumeration value="For internal use only"/>
          <xsd:enumeration value="Confidential"/>
          <xsd:enumeration value="Strictly confidential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office/internal/2005/internalDocumentation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 ma:index="12" ma:displayName="Author"/>
        <xsd:element ref="dcterms:created" minOccurs="0" maxOccurs="1"/>
        <xsd:element ref="dc:identifier" minOccurs="0" maxOccurs="1"/>
        <xsd:element name="contentType" minOccurs="0" maxOccurs="1" type="xsd:string" ma:index="33" ma:displayName="Content Type"/>
        <xsd:element ref="dc:title" maxOccurs="1" ma:index="1" ma:displayName="Title"/>
        <xsd:element ref="dc:subject" minOccurs="0" maxOccurs="1" ma:index="2" ma:displayName="Subject"/>
        <xsd:element ref="dc:description" minOccurs="0" maxOccurs="1" ma:index="4" ma:displayName="Summary"/>
        <xsd:element name="keywords" minOccurs="0" maxOccurs="1" type="xsd:string" ma:index="3" ma:displayName="Keywords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lastPrinted" minOccurs="0" maxOccurs="1" type="xsd:dateTime"/>
        <xsd:element name="contentStatus" minOccurs="0" maxOccurs="1" type="xsd:string"/>
      </xsd:all>
    </xsd:complexType>
  </xsd:schema>
</ct:contentTypeSchema>
</file>

<file path=customXml/itemProps1.xml><?xml version="1.0" encoding="utf-8"?>
<ds:datastoreItem xmlns:ds="http://schemas.openxmlformats.org/officeDocument/2006/customXml" ds:itemID="{F6D3D0DA-BF8E-487F-81CB-36EF3D283FF0}">
  <ds:schemaRefs>
    <ds:schemaRef ds:uri="http://purl.org/dc/terms/"/>
    <ds:schemaRef ds:uri="aed8730d-b4a5-4abd-90da-5b6aa248f444"/>
    <ds:schemaRef ds:uri="http://schemas.microsoft.com/office/2006/documentManagement/types"/>
    <ds:schemaRef ds:uri="5d867d7b-836e-47e6-8fb9-13512788c482"/>
    <ds:schemaRef ds:uri="http://schemas.microsoft.com/sharepoint/v3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http://schemas.microsoft.com/sharepoint/v3/fields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A1BD9C12-B1AC-4C9E-BF2C-602507E43CD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378D188-7B50-4871-83DA-6113E3C7B3B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5d867d7b-836e-47e6-8fb9-13512788c482"/>
    <ds:schemaRef ds:uri="http://schemas.microsoft.com/sharepoint/v3/fields"/>
    <ds:schemaRef ds:uri="aed8730d-b4a5-4abd-90da-5b6aa248f444"/>
    <ds:schemaRef ds:uri="http://schemas.microsoft.com/office/2006/documentManagement/types"/>
    <ds:schemaRef ds:uri="http://schemas.openxmlformats.org/package/2006/metadata/core-properties"/>
    <ds:schemaRef ds:uri="http://purl.org/dc/elements/1.1/"/>
    <ds:schemaRef ds:uri="http://purl.org/dc/terms/"/>
    <ds:schemaRef ds:uri="http://schemas.microsoft.com/office/internal/2005/internalDocumentation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509</Words>
  <Application>Microsoft Office PowerPoint</Application>
  <PresentationFormat>Custom</PresentationFormat>
  <Paragraphs>94</Paragraphs>
  <Slides>16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18" baseType="lpstr">
      <vt:lpstr>blank</vt:lpstr>
      <vt:lpstr>Custom Design</vt:lpstr>
      <vt:lpstr>PowerPoint Presentation</vt:lpstr>
      <vt:lpstr>A) Models</vt:lpstr>
      <vt:lpstr>A 1) Test Models &gt; Activity Diagrams</vt:lpstr>
      <vt:lpstr>A 1) Test Models &gt; Input Driven Parameter Models: Combinatorial Testing</vt:lpstr>
      <vt:lpstr>A 1) Test Models &gt; Input Driven Parameter Models: Combinatorial Testing</vt:lpstr>
      <vt:lpstr>A 1) Test Models &gt; Input Driven Parameter Models: Combinatorial Testing</vt:lpstr>
      <vt:lpstr>A 2) System Models &gt; (Test)Service Factory: dependency inversion        with  abstract class</vt:lpstr>
      <vt:lpstr>A 3) Correlation &gt; System Model (test services) are used to build e2e tests</vt:lpstr>
      <vt:lpstr>A 4) Limits and advantages</vt:lpstr>
      <vt:lpstr>B) Software Test Architecture</vt:lpstr>
      <vt:lpstr>B 2) Description of the system</vt:lpstr>
      <vt:lpstr>B 1) High Level Architecture Diagram</vt:lpstr>
      <vt:lpstr>B 3) Test Infrastructure    | Test Frameworks    | DevOps</vt:lpstr>
      <vt:lpstr>C) Architecture</vt:lpstr>
      <vt:lpstr>C) Architecture : Specify, Design, Implement, Govern </vt:lpstr>
      <vt:lpstr>D) The most important NFR: Developer Habitability vs Cost </vt:lpstr>
    </vt:vector>
  </TitlesOfParts>
  <Company>Siemens Industry, Inc.,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Test Architecture</dc:title>
  <dc:subject>Test Architecture</dc:subject>
  <dc:creator>Ozcan, Murat (BT AM CPS R&amp;D SW DIG)</dc:creator>
  <cp:keywords>Test Architecture</cp:keywords>
  <cp:lastModifiedBy>Ozcan, Murat (BT AM CPS R&amp;D SW TST)</cp:lastModifiedBy>
  <cp:revision>130</cp:revision>
  <cp:lastPrinted>2012-10-29T09:59:01Z</cp:lastPrinted>
  <dcterms:created xsi:type="dcterms:W3CDTF">2017-12-06T16:53:35Z</dcterms:created>
  <dcterms:modified xsi:type="dcterms:W3CDTF">2018-07-18T16:25:20Z</dcterms:modified>
  <cp:category>ProjectRecord</cp:category>
  <cp:contentStatus>Valid</cp:contentStatus>
  <dc:language>English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wbSysInfo">
    <vt:lpwstr>G</vt:lpwstr>
  </property>
  <property fmtid="{D5CDD505-2E9C-101B-9397-08002B2CF9AE}" pid="3" name="Product">
    <vt:lpwstr/>
  </property>
  <property fmtid="{D5CDD505-2E9C-101B-9397-08002B2CF9AE}" pid="4" name="Project">
    <vt:lpwstr>System ONE</vt:lpwstr>
  </property>
  <property fmtid="{D5CDD505-2E9C-101B-9397-08002B2CF9AE}" pid="5" name="wbPID">
    <vt:lpwstr>102972</vt:lpwstr>
  </property>
  <property fmtid="{D5CDD505-2E9C-101B-9397-08002B2CF9AE}" pid="6" name="wbDocCategory">
    <vt:lpwstr>ProjectRecord</vt:lpwstr>
  </property>
  <property fmtid="{D5CDD505-2E9C-101B-9397-08002B2CF9AE}" pid="7" name="wbDocType">
    <vt:lpwstr>T - Testing</vt:lpwstr>
  </property>
  <property fmtid="{D5CDD505-2E9C-101B-9397-08002B2CF9AE}" pid="8" name="wbDocGroup">
    <vt:lpwstr>T9 - Other</vt:lpwstr>
  </property>
  <property fmtid="{D5CDD505-2E9C-101B-9397-08002B2CF9AE}" pid="9" name="wbDMS">
    <vt:lpwstr>ProjectShare</vt:lpwstr>
  </property>
  <property fmtid="{D5CDD505-2E9C-101B-9397-08002B2CF9AE}" pid="10" name="wbRevDMS">
    <vt:lpwstr/>
  </property>
  <property fmtid="{D5CDD505-2E9C-101B-9397-08002B2CF9AE}" pid="11" name="wbBaseline">
    <vt:lpwstr/>
  </property>
  <property fmtid="{D5CDD505-2E9C-101B-9397-08002B2CF9AE}" pid="12" name="wbDocCode">
    <vt:lpwstr>102972-T-9121</vt:lpwstr>
  </property>
  <property fmtid="{D5CDD505-2E9C-101B-9397-08002B2CF9AE}" pid="13" name="wbLanguage">
    <vt:lpwstr>EN</vt:lpwstr>
  </property>
  <property fmtid="{D5CDD505-2E9C-101B-9397-08002B2CF9AE}" pid="14" name="wbProofing">
    <vt:lpwstr>0</vt:lpwstr>
  </property>
  <property fmtid="{D5CDD505-2E9C-101B-9397-08002B2CF9AE}" pid="15" name="wbRevision">
    <vt:lpwstr>0.1</vt:lpwstr>
  </property>
  <property fmtid="{D5CDD505-2E9C-101B-9397-08002B2CF9AE}" pid="16" name="wbRevisionDate">
    <vt:lpwstr>27-Feb-2018</vt:lpwstr>
  </property>
  <property fmtid="{D5CDD505-2E9C-101B-9397-08002B2CF9AE}" pid="17" name="wbEffectiveDate">
    <vt:lpwstr>27-Feb-2018</vt:lpwstr>
  </property>
  <property fmtid="{D5CDD505-2E9C-101B-9397-08002B2CF9AE}" pid="18" name="wbExpirationDate">
    <vt:lpwstr/>
  </property>
  <property fmtid="{D5CDD505-2E9C-101B-9397-08002B2CF9AE}" pid="19" name="wbStatusID">
    <vt:lpwstr>Working</vt:lpwstr>
  </property>
  <property fmtid="{D5CDD505-2E9C-101B-9397-08002B2CF9AE}" pid="20" name="wbStatus">
    <vt:lpwstr>Working</vt:lpwstr>
  </property>
  <property fmtid="{D5CDD505-2E9C-101B-9397-08002B2CF9AE}" pid="21" name="wbAuthor">
    <vt:lpwstr>David Patchett, 6384</vt:lpwstr>
  </property>
  <property fmtid="{D5CDD505-2E9C-101B-9397-08002B2CF9AE}" pid="22" name="wbCoAuthor">
    <vt:lpwstr/>
  </property>
  <property fmtid="{D5CDD505-2E9C-101B-9397-08002B2CF9AE}" pid="23" name="wbResponsible">
    <vt:lpwstr>david.patchett@siemens.com</vt:lpwstr>
  </property>
  <property fmtid="{D5CDD505-2E9C-101B-9397-08002B2CF9AE}" pid="24" name="wbCompany">
    <vt:lpwstr>Siemens Industry, Inc., </vt:lpwstr>
  </property>
  <property fmtid="{D5CDD505-2E9C-101B-9397-08002B2CF9AE}" pid="25" name="wbOrgUnit">
    <vt:lpwstr>Control Products and Systems</vt:lpwstr>
  </property>
  <property fmtid="{D5CDD505-2E9C-101B-9397-08002B2CF9AE}" pid="26" name="wbCopyright">
    <vt:lpwstr>Siemens Industry, Inc.</vt:lpwstr>
  </property>
  <property fmtid="{D5CDD505-2E9C-101B-9397-08002B2CF9AE}" pid="27" name="wbClassID">
    <vt:lpwstr>Internal</vt:lpwstr>
  </property>
  <property fmtid="{D5CDD505-2E9C-101B-9397-08002B2CF9AE}" pid="28" name="wbClass">
    <vt:lpwstr>Restricted</vt:lpwstr>
  </property>
  <property fmtid="{D5CDD505-2E9C-101B-9397-08002B2CF9AE}" pid="29" name="wbLabel1">
    <vt:lpwstr/>
  </property>
  <property fmtid="{D5CDD505-2E9C-101B-9397-08002B2CF9AE}" pid="30" name="wbCustom1">
    <vt:lpwstr/>
  </property>
  <property fmtid="{D5CDD505-2E9C-101B-9397-08002B2CF9AE}" pid="31" name="wbLabel2">
    <vt:lpwstr/>
  </property>
  <property fmtid="{D5CDD505-2E9C-101B-9397-08002B2CF9AE}" pid="32" name="wbCustom2">
    <vt:lpwstr/>
  </property>
  <property fmtid="{D5CDD505-2E9C-101B-9397-08002B2CF9AE}" pid="33" name="wbLabel3">
    <vt:lpwstr/>
  </property>
  <property fmtid="{D5CDD505-2E9C-101B-9397-08002B2CF9AE}" pid="34" name="wbCustom3">
    <vt:lpwstr/>
  </property>
  <property fmtid="{D5CDD505-2E9C-101B-9397-08002B2CF9AE}" pid="35" name="wbLabel4">
    <vt:lpwstr/>
  </property>
  <property fmtid="{D5CDD505-2E9C-101B-9397-08002B2CF9AE}" pid="36" name="wbCustom4">
    <vt:lpwstr/>
  </property>
  <property fmtid="{D5CDD505-2E9C-101B-9397-08002B2CF9AE}" pid="37" name="wbLabel5">
    <vt:lpwstr/>
  </property>
  <property fmtid="{D5CDD505-2E9C-101B-9397-08002B2CF9AE}" pid="38" name="wbCustom5">
    <vt:lpwstr/>
  </property>
  <property fmtid="{D5CDD505-2E9C-101B-9397-08002B2CF9AE}" pid="39" name="wbLabel6">
    <vt:lpwstr/>
  </property>
  <property fmtid="{D5CDD505-2E9C-101B-9397-08002B2CF9AE}" pid="40" name="wbCustom6">
    <vt:lpwstr/>
  </property>
  <property fmtid="{D5CDD505-2E9C-101B-9397-08002B2CF9AE}" pid="41" name="wbLabel7">
    <vt:lpwstr/>
  </property>
  <property fmtid="{D5CDD505-2E9C-101B-9397-08002B2CF9AE}" pid="42" name="wbCustom7">
    <vt:lpwstr/>
  </property>
  <property fmtid="{D5CDD505-2E9C-101B-9397-08002B2CF9AE}" pid="43" name="wbLabel8">
    <vt:lpwstr/>
  </property>
  <property fmtid="{D5CDD505-2E9C-101B-9397-08002B2CF9AE}" pid="44" name="wbCustom8">
    <vt:lpwstr/>
  </property>
  <property fmtid="{D5CDD505-2E9C-101B-9397-08002B2CF9AE}" pid="45" name="wbTemplate">
    <vt:lpwstr>pptStandard;20;2013-01-31;dh3531</vt:lpwstr>
  </property>
  <property fmtid="{D5CDD505-2E9C-101B-9397-08002B2CF9AE}" pid="46" name="wbTargetCategory">
    <vt:lpwstr>ProjectRecord</vt:lpwstr>
  </property>
  <property fmtid="{D5CDD505-2E9C-101B-9397-08002B2CF9AE}" pid="47" name="wbTargetType">
    <vt:lpwstr>Unknown</vt:lpwstr>
  </property>
  <property fmtid="{D5CDD505-2E9C-101B-9397-08002B2CF9AE}" pid="48" name="wbTargetGroup">
    <vt:lpwstr>?</vt:lpwstr>
  </property>
  <property fmtid="{D5CDD505-2E9C-101B-9397-08002B2CF9AE}" pid="49" name="wbStyle">
    <vt:lpwstr>workbook</vt:lpwstr>
  </property>
  <property fmtid="{D5CDD505-2E9C-101B-9397-08002B2CF9AE}" pid="50" name="wbShowInfo">
    <vt:lpwstr/>
  </property>
  <property fmtid="{D5CDD505-2E9C-101B-9397-08002B2CF9AE}" pid="51" name="wbInit">
    <vt:lpwstr>DEFAULT</vt:lpwstr>
  </property>
  <property fmtid="{D5CDD505-2E9C-101B-9397-08002B2CF9AE}" pid="52" name="wbDocAttr">
    <vt:lpwstr/>
  </property>
  <property fmtid="{D5CDD505-2E9C-101B-9397-08002B2CF9AE}" pid="53" name="wbValidOrg">
    <vt:lpwstr/>
  </property>
  <property fmtid="{D5CDD505-2E9C-101B-9397-08002B2CF9AE}" pid="54" name="wbValidLocation">
    <vt:lpwstr/>
  </property>
  <property fmtid="{D5CDD505-2E9C-101B-9397-08002B2CF9AE}" pid="55" name="wbProcessCode">
    <vt:lpwstr/>
  </property>
  <property fmtid="{D5CDD505-2E9C-101B-9397-08002B2CF9AE}" pid="56" name="wbApplInfo">
    <vt:lpwstr>Microsoft PowerPoint, 12.0</vt:lpwstr>
  </property>
  <property fmtid="{D5CDD505-2E9C-101B-9397-08002B2CF9AE}" pid="57" name="wbRevText">
    <vt:lpwstr/>
  </property>
  <property fmtid="{D5CDD505-2E9C-101B-9397-08002B2CF9AE}" pid="58" name="wbRevBy">
    <vt:lpwstr>David Patchett, 6384</vt:lpwstr>
  </property>
  <property fmtid="{D5CDD505-2E9C-101B-9397-08002B2CF9AE}" pid="59" name="Owner">
    <vt:lpwstr>david.patchett@siemens.com</vt:lpwstr>
  </property>
  <property fmtid="{D5CDD505-2E9C-101B-9397-08002B2CF9AE}" pid="60" name="Status">
    <vt:lpwstr>Draft</vt:lpwstr>
  </property>
  <property fmtid="{D5CDD505-2E9C-101B-9397-08002B2CF9AE}" pid="61" name="wbDotRevision">
    <vt:lpwstr>15022</vt:lpwstr>
  </property>
  <property fmtid="{D5CDD505-2E9C-101B-9397-08002B2CF9AE}" pid="62" name="wbDocUpdate">
    <vt:lpwstr>1</vt:lpwstr>
  </property>
  <property fmtid="{D5CDD505-2E9C-101B-9397-08002B2CF9AE}" pid="63" name="wbLayout">
    <vt:lpwstr>siemens 2013.wb1</vt:lpwstr>
  </property>
  <property fmtid="{D5CDD505-2E9C-101B-9397-08002B2CF9AE}" pid="64" name="ContentTypeId">
    <vt:lpwstr>0x01010060D3A2B5B42A0B4796CE5EB3AD8B0F97008B875F513283764EAD5F9BB392CFF08A</vt:lpwstr>
  </property>
</Properties>
</file>