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432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336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226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68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06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511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5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734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8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52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460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ğ oluşturmak için bağlı hatlar ve noktalar">
            <a:extLst>
              <a:ext uri="{FF2B5EF4-FFF2-40B4-BE49-F238E27FC236}">
                <a16:creationId xmlns:a16="http://schemas.microsoft.com/office/drawing/2014/main" id="{7AD9F630-E31B-4EE5-BF83-6F8A4F1A3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3068" y="0"/>
            <a:ext cx="12188932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B4368DF-FBCB-4245-8E89-C681E6C8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872" y="703961"/>
            <a:ext cx="9581178" cy="1978346"/>
          </a:xfrm>
        </p:spPr>
        <p:txBody>
          <a:bodyPr>
            <a:normAutofit/>
          </a:bodyPr>
          <a:lstStyle/>
          <a:p>
            <a:pPr algn="ctr"/>
            <a:r>
              <a:rPr lang="tr-T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Innova</a:t>
            </a:r>
            <a:r>
              <a:rPr lang="tr-T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&amp; Patika </a:t>
            </a:r>
            <a:br>
              <a:rPr lang="tr-TR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tr-T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Java Spring </a:t>
            </a:r>
            <a:r>
              <a:rPr lang="tr-T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Bootcamp</a:t>
            </a:r>
            <a:endParaRPr lang="tr-T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DE91980-877E-4C54-A6B6-E0D7E7A7C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995" y="3456188"/>
            <a:ext cx="7630931" cy="1747837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Eğitmen : Hamit MIZRAK</a:t>
            </a:r>
          </a:p>
          <a:p>
            <a:pPr algn="ctr"/>
            <a:r>
              <a:rPr lang="tr-T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Hazırlayan  : Murat Ali KIŞTAN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21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E1EF5F-E1BA-4B77-BDA8-1FB07056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ASCII  Kod Nedir ?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02DEB-33BD-49FD-A483-56031C476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ASCII =&gt;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American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Standard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Code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Information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Interchange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ASCII kod </a:t>
            </a:r>
            <a:r>
              <a:rPr lang="tr-TR" dirty="0"/>
              <a:t>; Harf , rakam ve karakterlerin bilgisayar dilinde temsil ediliş şeklidir.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Latin Alfabesi için tasarlanmıştır.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Her  rakam, karakter veya büyük-küçük harfe  karşılık bir sayı kombinasyonu atanmış ve </a:t>
            </a:r>
            <a:r>
              <a:rPr lang="tr-TR" dirty="0" err="1"/>
              <a:t>tablolandırılmıştır</a:t>
            </a:r>
            <a:r>
              <a:rPr lang="tr-T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İlk olarak telgraf sisteminde kullanılmış daha sonra ihtiyaçlara göre geliştirilmiştir.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Karakterin kodu 128’ den küçük ise standart ASCII kullanılır.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Karakterin kodu 128 – 255 arasında ise genişletilmiş ASCII kullanılır.</a:t>
            </a:r>
          </a:p>
        </p:txBody>
      </p:sp>
    </p:spTree>
    <p:extLst>
      <p:ext uri="{BB962C8B-B14F-4D97-AF65-F5344CB8AC3E}">
        <p14:creationId xmlns:p14="http://schemas.microsoft.com/office/powerpoint/2010/main" val="198739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774FE-7D84-4EB1-BB29-BFC2FA21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42" y="444169"/>
            <a:ext cx="10077557" cy="606726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ASCII tablosunun görünümü aşağıdaki gibidir.</a:t>
            </a:r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59276CA9-7BA6-4E4E-A66D-A92FEC608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343025"/>
            <a:ext cx="11471844" cy="5162550"/>
          </a:xfrm>
        </p:spPr>
      </p:pic>
    </p:spTree>
    <p:extLst>
      <p:ext uri="{BB962C8B-B14F-4D97-AF65-F5344CB8AC3E}">
        <p14:creationId xmlns:p14="http://schemas.microsoft.com/office/powerpoint/2010/main" val="263045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3F1ED3-FC7E-48EF-9BAA-C6AFAE9E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704381"/>
          </a:xfrm>
        </p:spPr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UNICODE Nedir ?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6B32DD-1B39-4F7C-ABD1-2EED69E2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899821"/>
            <a:ext cx="10077557" cy="41711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UNICODE =&gt; Uni</a:t>
            </a:r>
            <a:r>
              <a:rPr lang="tr-TR" dirty="0"/>
              <a:t>versal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Code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UNICODE</a:t>
            </a:r>
            <a:r>
              <a:rPr lang="tr-TR" dirty="0"/>
              <a:t> ; Her karakter ve sembolleri benzersiz bir kod ile oluşturmaya yarayan metin standardıdır.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Amacı dünya genelinde metinlerin  bilgisayar ortamında tek bir standart altında temsil edilebilmesidir.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ASCII yapısının geliştirilmiş ve evrensel bir yapı kazandırılmış şeklidir.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Bazı Türkçe karakterlerin Unicode karşılığı aşağıdaki gibidir.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1E418E0-00CF-4B4F-8DF9-B2DAECEDD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5126191"/>
            <a:ext cx="2876549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0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F58F9C-9ECB-4C40-B1C6-5200F8D6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757647"/>
          </a:xfrm>
        </p:spPr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ASCII ile UNICODE Arasındaki Farklar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D186A9-5FCF-4C1B-ABC6-6630C669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61461"/>
            <a:ext cx="10077557" cy="3709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Ascii</a:t>
            </a:r>
            <a:r>
              <a:rPr lang="tr-TR" dirty="0"/>
              <a:t> sadece Latin Alfabesi için , Unicode ise evrensel ve tüm diller için düzenlenmiştir.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ASCII kullanıma 1963 yılında girmiş, Unicode geliştirilmesine 80 </a:t>
            </a:r>
            <a:r>
              <a:rPr lang="tr-TR" dirty="0" err="1"/>
              <a:t>li</a:t>
            </a:r>
            <a:r>
              <a:rPr lang="tr-TR" dirty="0"/>
              <a:t> yıllarda başlanmıştır.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Unicode hala geliştirilmeye devam edilmekte ancak ASCII ‘  </a:t>
            </a:r>
            <a:r>
              <a:rPr lang="tr-TR" dirty="0" err="1"/>
              <a:t>nin</a:t>
            </a:r>
            <a:r>
              <a:rPr lang="tr-TR" dirty="0"/>
              <a:t> geliştirilmesi durdurulmuştur.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ASCII tam olarak </a:t>
            </a:r>
            <a:r>
              <a:rPr lang="tr-TR" dirty="0" err="1"/>
              <a:t>standartlıştırılamamış</a:t>
            </a:r>
            <a:r>
              <a:rPr lang="tr-TR" dirty="0"/>
              <a:t> ancak Unicode tüm dünyada kabul gören bir standart haline gelmiştir.</a:t>
            </a:r>
          </a:p>
        </p:txBody>
      </p:sp>
    </p:spTree>
    <p:extLst>
      <p:ext uri="{BB962C8B-B14F-4D97-AF65-F5344CB8AC3E}">
        <p14:creationId xmlns:p14="http://schemas.microsoft.com/office/powerpoint/2010/main" val="109726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0FAE80-C41D-469F-8977-0E0F5F9A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JAR (J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AVA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AR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CHIVE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D21EE1-4032-42E2-8634-E208330FB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3231472"/>
            <a:ext cx="10077557" cy="28394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JAR; Java Arşivi yani taşınabilirlik ve depolama alanını azaltmak gibi nedenlerle bir arada paketlenmiş , sıkıştırılmış dosyalama biçimidir.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JAR dosyasına JRE(Java Runtime Environment) kolayca erişebilir.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JAR dosyası içinde bir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uygulamasının bütün bileşenlerini barındırır ve uygulamanın tek bir dosyadan kolayca çalıştırılmasını sağlar. </a:t>
            </a:r>
          </a:p>
        </p:txBody>
      </p:sp>
    </p:spTree>
    <p:extLst>
      <p:ext uri="{BB962C8B-B14F-4D97-AF65-F5344CB8AC3E}">
        <p14:creationId xmlns:p14="http://schemas.microsoft.com/office/powerpoint/2010/main" val="383992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716507-3D65-4149-9C56-4E4CE26F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WAR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3929AE-6CE2-4D11-A6A1-B8361DC4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3338004"/>
            <a:ext cx="10077557" cy="2732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WAR</a:t>
            </a:r>
            <a:r>
              <a:rPr lang="tr-TR" dirty="0"/>
              <a:t> =&gt; Web Application Resource , Web Application Archive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42729"/>
                </a:solidFill>
                <a:effectLst/>
              </a:rPr>
              <a:t>WAR dosyası, JAR dosyaları, </a:t>
            </a:r>
            <a:r>
              <a:rPr lang="tr-TR" b="0" i="0" dirty="0" err="1">
                <a:solidFill>
                  <a:srgbClr val="242729"/>
                </a:solidFill>
                <a:effectLst/>
              </a:rPr>
              <a:t>JavaServer</a:t>
            </a:r>
            <a:r>
              <a:rPr lang="tr-TR" b="0" i="0" dirty="0">
                <a:solidFill>
                  <a:srgbClr val="242729"/>
                </a:solidFill>
                <a:effectLst/>
              </a:rPr>
              <a:t> </a:t>
            </a:r>
            <a:r>
              <a:rPr lang="tr-TR" b="0" i="0" dirty="0" err="1">
                <a:solidFill>
                  <a:srgbClr val="242729"/>
                </a:solidFill>
                <a:effectLst/>
              </a:rPr>
              <a:t>Pages</a:t>
            </a:r>
            <a:r>
              <a:rPr lang="tr-TR" b="0" i="0" dirty="0">
                <a:solidFill>
                  <a:srgbClr val="242729"/>
                </a:solidFill>
                <a:effectLst/>
              </a:rPr>
              <a:t>, Java </a:t>
            </a:r>
            <a:r>
              <a:rPr lang="tr-TR" b="0" i="0" dirty="0" err="1">
                <a:solidFill>
                  <a:srgbClr val="242729"/>
                </a:solidFill>
                <a:effectLst/>
              </a:rPr>
              <a:t>Servletleri</a:t>
            </a:r>
            <a:r>
              <a:rPr lang="tr-TR" b="0" i="0" dirty="0">
                <a:solidFill>
                  <a:srgbClr val="242729"/>
                </a:solidFill>
                <a:effectLst/>
              </a:rPr>
              <a:t>, Java sınıfları, XML dosyaları, statik web sayfaları (HTML </a:t>
            </a:r>
            <a:r>
              <a:rPr lang="tr-TR" b="0" i="0" dirty="0" err="1">
                <a:solidFill>
                  <a:srgbClr val="242729"/>
                </a:solidFill>
                <a:effectLst/>
              </a:rPr>
              <a:t>vs</a:t>
            </a:r>
            <a:r>
              <a:rPr lang="tr-TR" b="0" i="0" dirty="0">
                <a:solidFill>
                  <a:srgbClr val="242729"/>
                </a:solidFill>
                <a:effectLst/>
              </a:rPr>
              <a:t> ) gibi web uygulaması oluşturan diğer dosyaları dağıtmak için kullanılan bir dosyadır.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760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05AB73-A18C-4508-AA3C-9A2B526D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Jar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War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Farklılıklar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106762-E832-413C-B524-699BBEBF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947386"/>
            <a:ext cx="10077557" cy="31235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Jar</a:t>
            </a:r>
            <a:r>
              <a:rPr lang="tr-TR" dirty="0"/>
              <a:t> dosyalarında Java sınıfları ilgili veriler bulunur. </a:t>
            </a:r>
            <a:r>
              <a:rPr lang="tr-TR" dirty="0" err="1"/>
              <a:t>War</a:t>
            </a:r>
            <a:r>
              <a:rPr lang="tr-TR" dirty="0"/>
              <a:t> dosyasında ise </a:t>
            </a:r>
            <a:r>
              <a:rPr lang="tr-TR" dirty="0" err="1"/>
              <a:t>Jar</a:t>
            </a:r>
            <a:r>
              <a:rPr lang="tr-TR" dirty="0"/>
              <a:t> dosyaları, JSP ,</a:t>
            </a:r>
            <a:r>
              <a:rPr lang="tr-TR" dirty="0" err="1"/>
              <a:t>Servlet</a:t>
            </a:r>
            <a:r>
              <a:rPr lang="tr-TR" dirty="0"/>
              <a:t> dosyaları , html gibi web sayfaları bulunur.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Jar</a:t>
            </a:r>
            <a:r>
              <a:rPr lang="tr-TR" dirty="0"/>
              <a:t> dosyaları `.</a:t>
            </a:r>
            <a:r>
              <a:rPr lang="tr-TR" dirty="0" err="1"/>
              <a:t>jar</a:t>
            </a:r>
            <a:r>
              <a:rPr lang="tr-TR" dirty="0"/>
              <a:t>` uzantılıdır ancak </a:t>
            </a:r>
            <a:r>
              <a:rPr lang="tr-TR" dirty="0" err="1"/>
              <a:t>war</a:t>
            </a:r>
            <a:r>
              <a:rPr lang="tr-TR" dirty="0"/>
              <a:t> dosyaları `.</a:t>
            </a:r>
            <a:r>
              <a:rPr lang="tr-TR" dirty="0" err="1"/>
              <a:t>war</a:t>
            </a:r>
            <a:r>
              <a:rPr lang="tr-TR" dirty="0"/>
              <a:t>` uzantılı değildir.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Jar</a:t>
            </a:r>
            <a:r>
              <a:rPr lang="tr-TR" dirty="0"/>
              <a:t> ; Java Arşivi demektir. </a:t>
            </a:r>
            <a:r>
              <a:rPr lang="tr-TR" dirty="0" err="1"/>
              <a:t>War</a:t>
            </a:r>
            <a:r>
              <a:rPr lang="tr-TR" dirty="0"/>
              <a:t> ise Web Uygulama Arşivi demektir.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Jar</a:t>
            </a:r>
            <a:r>
              <a:rPr lang="tr-TR" dirty="0"/>
              <a:t> bir </a:t>
            </a:r>
            <a:r>
              <a:rPr lang="tr-TR" dirty="0" err="1"/>
              <a:t>java</a:t>
            </a:r>
            <a:r>
              <a:rPr lang="tr-TR" dirty="0"/>
              <a:t> uygulamasını yürütmek için gerekli kodları barındırırken , </a:t>
            </a:r>
            <a:r>
              <a:rPr lang="tr-TR" dirty="0" err="1"/>
              <a:t>War</a:t>
            </a:r>
            <a:r>
              <a:rPr lang="tr-TR" dirty="0"/>
              <a:t> web modüllerini barındırır.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3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CB6559-1BF4-46BF-A362-736650FF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Absolute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Path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Nedir ?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2E40EE-9D88-4C36-8D30-187511C8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Absolute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path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/>
              <a:t>; Bir dosyaya kök dizinden itibaren verilen </a:t>
            </a:r>
            <a:r>
              <a:rPr lang="tr-TR" dirty="0" err="1"/>
              <a:t>path’tir</a:t>
            </a:r>
            <a:r>
              <a:rPr lang="tr-T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Kullanımında şu tarz sorunlar olabilir.  Yapılan projeye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verilir ancak proje  farklı makinalarda çalıştırılmak istendiğinde projemiz çalışmayabilir.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Bunun önüne geçmek için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kullanımı tavsiye edilir.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Relative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path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/>
              <a:t>; Dizin belirtirken kökten değil , dizin isteyen </a:t>
            </a:r>
            <a:r>
              <a:rPr lang="tr-TR" dirty="0" err="1"/>
              <a:t>processin</a:t>
            </a:r>
            <a:r>
              <a:rPr lang="tr-TR" dirty="0"/>
              <a:t> kök kabul ettiği başka bir dizinden </a:t>
            </a:r>
            <a:r>
              <a:rPr lang="tr-TR" dirty="0" err="1"/>
              <a:t>path</a:t>
            </a:r>
            <a:r>
              <a:rPr lang="tr-TR" dirty="0"/>
              <a:t> verme işlemidir. Dolayısıyla dinamik olarak </a:t>
            </a:r>
            <a:r>
              <a:rPr lang="tr-TR" dirty="0" err="1"/>
              <a:t>path</a:t>
            </a:r>
            <a:r>
              <a:rPr lang="tr-TR" dirty="0"/>
              <a:t> verme işlemi uygular. </a:t>
            </a:r>
          </a:p>
        </p:txBody>
      </p:sp>
    </p:spTree>
    <p:extLst>
      <p:ext uri="{BB962C8B-B14F-4D97-AF65-F5344CB8AC3E}">
        <p14:creationId xmlns:p14="http://schemas.microsoft.com/office/powerpoint/2010/main" val="34407726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3D42B5"/>
      </a:accent6>
      <a:hlink>
        <a:srgbClr val="843FB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461</Words>
  <Application>Microsoft Office PowerPoint</Application>
  <PresentationFormat>Geniş ekran</PresentationFormat>
  <Paragraphs>42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Georgia Pro Semibold</vt:lpstr>
      <vt:lpstr>RocaVTI</vt:lpstr>
      <vt:lpstr>Innova &amp; Patika  Java Spring Bootcamp</vt:lpstr>
      <vt:lpstr>ASCII  Kod Nedir ? </vt:lpstr>
      <vt:lpstr>ASCII tablosunun görünümü aşağıdaki gibidir.</vt:lpstr>
      <vt:lpstr>UNICODE Nedir ? </vt:lpstr>
      <vt:lpstr>ASCII ile UNICODE Arasındaki Farklar</vt:lpstr>
      <vt:lpstr>JAR (JAVA ARCHIVE)</vt:lpstr>
      <vt:lpstr>WAR</vt:lpstr>
      <vt:lpstr>Jar &amp; War Farklılıklar</vt:lpstr>
      <vt:lpstr>Absolute Path Nedir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 &amp; Patika  Java Spring Bootcamp</dc:title>
  <dc:creator>Murat Ali</dc:creator>
  <cp:lastModifiedBy>Murat Ali</cp:lastModifiedBy>
  <cp:revision>1</cp:revision>
  <dcterms:created xsi:type="dcterms:W3CDTF">2022-01-24T19:28:30Z</dcterms:created>
  <dcterms:modified xsi:type="dcterms:W3CDTF">2022-01-24T20:50:03Z</dcterms:modified>
</cp:coreProperties>
</file>