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8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8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9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14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80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3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0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62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5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6E7A0A-B0F7-4C10-8518-DEE5CA3C8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2">
                    <a:lumMod val="50000"/>
                  </a:schemeClr>
                </a:solidFill>
              </a:rPr>
              <a:t>Innova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  &amp;  Patika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7E47C5-B77D-49CE-9F9F-683AD71F1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Murat Ali KIŞTAN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7A0C7-013A-43A0-942E-643ACEED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2" r="5764" b="-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2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29F33-A6B8-4BCE-A082-5C1F0419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 </a:t>
            </a:r>
            <a:r>
              <a:rPr lang="tr-TR" dirty="0" err="1"/>
              <a:t>vs</a:t>
            </a:r>
            <a:r>
              <a:rPr lang="tr-TR" dirty="0"/>
              <a:t> Interpreter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72D9E-1E76-4686-8F59-0E579ED9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C00000"/>
                </a:solidFill>
              </a:rPr>
              <a:t>Compiler</a:t>
            </a:r>
            <a:r>
              <a:rPr lang="tr-TR" dirty="0"/>
              <a:t>; Yüksek seviye programlama dili ile yazılmış kodu, 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bir bütün olarak </a:t>
            </a:r>
            <a:r>
              <a:rPr lang="tr-TR" dirty="0"/>
              <a:t>makine diline çeviren programdır. Kaynak kodun taramasını bitirdikten sonra varsa hata kodu üretir. Bu nedenle 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hata ayıklama zordur</a:t>
            </a:r>
            <a:r>
              <a:rPr lang="tr-TR" dirty="0"/>
              <a:t>.</a:t>
            </a:r>
          </a:p>
          <a:p>
            <a:r>
              <a:rPr lang="tr-TR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C00000"/>
                </a:solidFill>
              </a:rPr>
              <a:t>Interpreter</a:t>
            </a:r>
            <a:r>
              <a:rPr lang="tr-TR" dirty="0"/>
              <a:t> ; Kaynak kodu alır ve 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satır </a:t>
            </a:r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satır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/>
              <a:t>çalıştırır. Satır </a:t>
            </a:r>
            <a:r>
              <a:rPr lang="tr-TR" dirty="0" err="1"/>
              <a:t>satır</a:t>
            </a:r>
            <a:r>
              <a:rPr lang="tr-TR" dirty="0"/>
              <a:t> ilerlediği için ilk hata yakaladığı yerde programı durdurur. 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Hata ayıklama kolaydır</a:t>
            </a:r>
            <a:r>
              <a:rPr lang="tr-T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523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3D1B1-D11A-4103-B5BC-C69E4175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JDK, JRE, JVM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DD2B22-26A4-4A4A-A98D-A0BA3946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JDK(Java Development Kit) </a:t>
            </a:r>
            <a:r>
              <a:rPr lang="tr-TR" dirty="0"/>
              <a:t>; Java dilinde program geliştirebilmek için gerekli kütüphanelerin bulunduğu geliştirici paketidir.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JRE(Java Runtime Environment) ; </a:t>
            </a:r>
            <a:r>
              <a:rPr lang="tr-TR" dirty="0"/>
              <a:t>Java dilinde yazılan uygulamaları çalıştırmak için ek bileşenleri içerir.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JVM(Java Virtual Machine) </a:t>
            </a:r>
            <a:r>
              <a:rPr lang="tr-TR" dirty="0"/>
              <a:t>; Java kodlarının farklı platformlarda çalışmasına olanak sağlar. </a:t>
            </a:r>
          </a:p>
        </p:txBody>
      </p:sp>
    </p:spTree>
    <p:extLst>
      <p:ext uri="{BB962C8B-B14F-4D97-AF65-F5344CB8AC3E}">
        <p14:creationId xmlns:p14="http://schemas.microsoft.com/office/powerpoint/2010/main" val="273157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A7549A-BB62-4E26-9F4D-7FAD74AE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Primitive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&amp; </a:t>
            </a:r>
            <a:r>
              <a:rPr lang="tr-TR" dirty="0" err="1"/>
              <a:t>Wrapper</a:t>
            </a:r>
            <a:r>
              <a:rPr lang="tr-TR" dirty="0"/>
              <a:t> Class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EEDEAE-B1B1-4AA6-8B2F-D51BD42A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Primitive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(ilkel) tipler </a:t>
            </a:r>
            <a:r>
              <a:rPr lang="tr-TR" dirty="0"/>
              <a:t>; </a:t>
            </a:r>
            <a:r>
              <a:rPr lang="tr-TR" dirty="0" err="1"/>
              <a:t>byte</a:t>
            </a:r>
            <a:r>
              <a:rPr lang="tr-TR" dirty="0"/>
              <a:t> , </a:t>
            </a:r>
            <a:r>
              <a:rPr lang="tr-TR" dirty="0" err="1"/>
              <a:t>short</a:t>
            </a:r>
            <a:r>
              <a:rPr lang="tr-TR" dirty="0"/>
              <a:t> ,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tr-TR" dirty="0"/>
              <a:t>, </a:t>
            </a:r>
            <a:r>
              <a:rPr lang="tr-TR" dirty="0" err="1"/>
              <a:t>char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Wrapper</a:t>
            </a:r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Class </a:t>
            </a:r>
            <a:r>
              <a:rPr lang="tr-TR" dirty="0"/>
              <a:t>; 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Short</a:t>
            </a:r>
            <a:r>
              <a:rPr lang="tr-TR" dirty="0"/>
              <a:t>,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Long,Float</a:t>
            </a:r>
            <a:r>
              <a:rPr lang="tr-TR" dirty="0"/>
              <a:t> 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tr-TR" dirty="0"/>
              <a:t>, </a:t>
            </a:r>
            <a:r>
              <a:rPr lang="tr-TR" dirty="0" err="1"/>
              <a:t>Char</a:t>
            </a:r>
            <a:endParaRPr lang="tr-TR" dirty="0"/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Wrapper</a:t>
            </a:r>
            <a:r>
              <a:rPr lang="tr-TR" dirty="0"/>
              <a:t> </a:t>
            </a:r>
            <a:r>
              <a:rPr lang="tr-TR" dirty="0" err="1"/>
              <a:t>Classlar</a:t>
            </a:r>
            <a:r>
              <a:rPr lang="tr-TR" dirty="0"/>
              <a:t> ile </a:t>
            </a:r>
            <a:r>
              <a:rPr lang="tr-TR" dirty="0" err="1"/>
              <a:t>primitive</a:t>
            </a:r>
            <a:r>
              <a:rPr lang="tr-TR" dirty="0"/>
              <a:t> tipleri obje olarak kullanabiliriz. </a:t>
            </a:r>
          </a:p>
          <a:p>
            <a:r>
              <a:rPr lang="tr-TR" dirty="0"/>
              <a:t>	</a:t>
            </a:r>
            <a:r>
              <a:rPr lang="tr-TR" dirty="0" err="1"/>
              <a:t>Wrapper</a:t>
            </a:r>
            <a:r>
              <a:rPr lang="tr-TR" dirty="0"/>
              <a:t> </a:t>
            </a:r>
            <a:r>
              <a:rPr lang="tr-TR" dirty="0" err="1"/>
              <a:t>Classlar</a:t>
            </a:r>
            <a:r>
              <a:rPr lang="tr-TR" dirty="0"/>
              <a:t> sakladığı tiple alakalı kullanışlı </a:t>
            </a:r>
            <a:r>
              <a:rPr lang="tr-TR" dirty="0" err="1"/>
              <a:t>methodlar</a:t>
            </a:r>
            <a:r>
              <a:rPr lang="tr-TR" dirty="0"/>
              <a:t> barındırır. </a:t>
            </a:r>
          </a:p>
        </p:txBody>
      </p:sp>
    </p:spTree>
    <p:extLst>
      <p:ext uri="{BB962C8B-B14F-4D97-AF65-F5344CB8AC3E}">
        <p14:creationId xmlns:p14="http://schemas.microsoft.com/office/powerpoint/2010/main" val="339589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BD331-40CE-4F7D-9CE3-0C6EC1A5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&amp; </a:t>
            </a:r>
            <a:r>
              <a:rPr lang="tr-TR" dirty="0" err="1"/>
              <a:t>Heap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3BE662-0F85-43A3-BC52-93057399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Heapte</a:t>
            </a:r>
            <a:r>
              <a:rPr lang="tr-TR" dirty="0"/>
              <a:t> veriler karışık saklanırken , </a:t>
            </a:r>
            <a:r>
              <a:rPr lang="tr-TR" dirty="0" err="1"/>
              <a:t>Stack’te</a:t>
            </a:r>
            <a:r>
              <a:rPr lang="tr-TR" dirty="0"/>
              <a:t> artan adres mantığına göre saklanır.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erişimi </a:t>
            </a:r>
            <a:r>
              <a:rPr lang="tr-TR" dirty="0" err="1"/>
              <a:t>Heap</a:t>
            </a:r>
            <a:r>
              <a:rPr lang="tr-TR" dirty="0"/>
              <a:t>’ e göre daha hızlıdır.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yapısındaki veri hemen silinirken, </a:t>
            </a:r>
            <a:r>
              <a:rPr lang="tr-TR" dirty="0" err="1"/>
              <a:t>Heapteki</a:t>
            </a:r>
            <a:r>
              <a:rPr lang="tr-TR" dirty="0"/>
              <a:t> veri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yapısına bağlıdır.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bellekten </a:t>
            </a:r>
            <a:r>
              <a:rPr lang="tr-TR" dirty="0" err="1"/>
              <a:t>static</a:t>
            </a:r>
            <a:r>
              <a:rPr lang="tr-TR" dirty="0"/>
              <a:t> olarak yer tahsisi yaparken </a:t>
            </a:r>
            <a:r>
              <a:rPr lang="tr-TR" dirty="0" err="1"/>
              <a:t>heap</a:t>
            </a:r>
            <a:r>
              <a:rPr lang="tr-TR" dirty="0"/>
              <a:t> dinamik olarak yer tahsisi sağlar.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doğrudan, </a:t>
            </a:r>
            <a:r>
              <a:rPr lang="tr-TR" dirty="0" err="1"/>
              <a:t>Heap</a:t>
            </a:r>
            <a:r>
              <a:rPr lang="tr-TR" dirty="0"/>
              <a:t> ise </a:t>
            </a:r>
            <a:r>
              <a:rPr lang="tr-TR" dirty="0" err="1"/>
              <a:t>runtime</a:t>
            </a:r>
            <a:r>
              <a:rPr lang="tr-TR" dirty="0"/>
              <a:t> anına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411151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9D8414-CD90-4BEA-AE6C-0CB9649F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Serialization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8D3FAA-5572-4EC0-96DC-514D77D2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Serialization</a:t>
            </a:r>
            <a:r>
              <a:rPr lang="tr-TR" dirty="0"/>
              <a:t> ,  dataların bir yerden başka bir alana taşınması ya da belleğe kaydedilen bir dataya daha sonra erişilmek istendiğinde ,  dataların düzgün çalışmasını, eksiksiz ve tam ulaşılmasını sağlayan yapıdır. </a:t>
            </a:r>
          </a:p>
        </p:txBody>
      </p:sp>
    </p:spTree>
    <p:extLst>
      <p:ext uri="{BB962C8B-B14F-4D97-AF65-F5344CB8AC3E}">
        <p14:creationId xmlns:p14="http://schemas.microsoft.com/office/powerpoint/2010/main" val="367298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14F710-7075-42B3-8986-8CFE3376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23272561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283</Words>
  <Application>Microsoft Office PowerPoint</Application>
  <PresentationFormat>Geniş ekran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Innova  &amp;  Patika</vt:lpstr>
      <vt:lpstr>Compiler vs Interpreter </vt:lpstr>
      <vt:lpstr>JDK, JRE, JVM</vt:lpstr>
      <vt:lpstr>Primitive Type &amp; Wrapper Class</vt:lpstr>
      <vt:lpstr>Stack &amp; Heap </vt:lpstr>
      <vt:lpstr>Serialization Nedir?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  &amp;  Patika</dc:title>
  <dc:creator>Murat Ali</dc:creator>
  <cp:lastModifiedBy>Murat Ali</cp:lastModifiedBy>
  <cp:revision>3</cp:revision>
  <dcterms:created xsi:type="dcterms:W3CDTF">2022-01-12T18:18:40Z</dcterms:created>
  <dcterms:modified xsi:type="dcterms:W3CDTF">2022-01-12T19:35:22Z</dcterms:modified>
</cp:coreProperties>
</file>