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7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2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27B8C04-2E28-40A7-B347-7E4BB78A9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tr-TR" dirty="0" err="1"/>
              <a:t>Innova</a:t>
            </a:r>
            <a:r>
              <a:rPr lang="tr-TR" dirty="0"/>
              <a:t> &amp; Patika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E7E9AC-97DF-4AD9-B782-6ED300F3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tr-TR" dirty="0"/>
              <a:t>Murat Ali KIŞTAN</a:t>
            </a:r>
          </a:p>
        </p:txBody>
      </p:sp>
      <p:pic>
        <p:nvPicPr>
          <p:cNvPr id="4" name="Picture 3" descr="Canlı renklerle farklı kar tanesi desenleri">
            <a:extLst>
              <a:ext uri="{FF2B5EF4-FFF2-40B4-BE49-F238E27FC236}">
                <a16:creationId xmlns:a16="http://schemas.microsoft.com/office/drawing/2014/main" id="{03CE7DBF-27B9-499D-8043-128E43798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0" b="38297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70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539338-F45B-4B24-BB51-8655C478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8 İle Gelen Yenilikler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ECD426-A828-4B30-A928-E8781F89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Interfacelere</a:t>
            </a:r>
            <a:r>
              <a:rPr lang="tr-TR" dirty="0"/>
              <a:t> eklenen </a:t>
            </a:r>
            <a:r>
              <a:rPr lang="tr-TR" dirty="0" err="1"/>
              <a:t>default</a:t>
            </a:r>
            <a:r>
              <a:rPr lang="tr-TR" dirty="0"/>
              <a:t> metotlar ; </a:t>
            </a:r>
            <a:r>
              <a:rPr lang="tr-TR" dirty="0" err="1"/>
              <a:t>interfacelere</a:t>
            </a:r>
            <a:r>
              <a:rPr lang="tr-TR" dirty="0"/>
              <a:t> artık gövdeli metotlar da eklenebiliyor.</a:t>
            </a:r>
          </a:p>
          <a:p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; İçerisinde tek bir </a:t>
            </a:r>
            <a:r>
              <a:rPr lang="tr-TR" dirty="0" err="1"/>
              <a:t>abstract</a:t>
            </a:r>
            <a:r>
              <a:rPr lang="tr-TR" dirty="0"/>
              <a:t> metodu alan ve birden fazla </a:t>
            </a:r>
            <a:r>
              <a:rPr lang="tr-TR" dirty="0" err="1"/>
              <a:t>static</a:t>
            </a:r>
            <a:r>
              <a:rPr lang="tr-TR" dirty="0"/>
              <a:t> ve </a:t>
            </a:r>
            <a:r>
              <a:rPr lang="tr-TR" dirty="0" err="1"/>
              <a:t>dafault</a:t>
            </a:r>
            <a:r>
              <a:rPr lang="tr-TR" dirty="0"/>
              <a:t> metotlar barındırabilen </a:t>
            </a:r>
            <a:r>
              <a:rPr lang="tr-TR" dirty="0" err="1"/>
              <a:t>interfacelerdir</a:t>
            </a:r>
            <a:r>
              <a:rPr lang="tr-TR" dirty="0"/>
              <a:t>. </a:t>
            </a:r>
          </a:p>
          <a:p>
            <a:r>
              <a:rPr lang="tr-TR" dirty="0" err="1"/>
              <a:t>Lambda</a:t>
            </a:r>
            <a:r>
              <a:rPr lang="tr-TR" dirty="0"/>
              <a:t> İfadeleri ; kendi başlarına tanımlanabilen herhangi bir </a:t>
            </a:r>
            <a:r>
              <a:rPr lang="tr-TR" dirty="0" err="1"/>
              <a:t>class</a:t>
            </a:r>
            <a:r>
              <a:rPr lang="tr-TR" dirty="0"/>
              <a:t> a dahil olmayan fonksiyonlardır. Daha okunabilir kod imkanı sağlar. </a:t>
            </a:r>
          </a:p>
          <a:p>
            <a:r>
              <a:rPr lang="tr-TR" dirty="0"/>
              <a:t> </a:t>
            </a:r>
            <a:r>
              <a:rPr lang="tr-TR" dirty="0" err="1"/>
              <a:t>Optional</a:t>
            </a:r>
            <a:r>
              <a:rPr lang="tr-TR" dirty="0"/>
              <a:t> Class; </a:t>
            </a:r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Exception</a:t>
            </a:r>
            <a:r>
              <a:rPr lang="tr-TR" dirty="0"/>
              <a:t> hatasının önüne geçmek için eklenmiştir. </a:t>
            </a:r>
          </a:p>
        </p:txBody>
      </p:sp>
    </p:spTree>
    <p:extLst>
      <p:ext uri="{BB962C8B-B14F-4D97-AF65-F5344CB8AC3E}">
        <p14:creationId xmlns:p14="http://schemas.microsoft.com/office/powerpoint/2010/main" val="405885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1395F2-8E89-42D4-88B1-C2AE292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Responsibility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E0A45A-C980-461C-B8C0-D6E849F4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 </a:t>
            </a:r>
            <a:r>
              <a:rPr lang="tr-TR" dirty="0" err="1"/>
              <a:t>class</a:t>
            </a:r>
            <a:r>
              <a:rPr lang="tr-TR" dirty="0"/>
              <a:t> sadece bir tane sorumluluk almalı. Bir sınıfın yapması gereken sadece bir iş olmalıdır. </a:t>
            </a:r>
          </a:p>
        </p:txBody>
      </p:sp>
    </p:spTree>
    <p:extLst>
      <p:ext uri="{BB962C8B-B14F-4D97-AF65-F5344CB8AC3E}">
        <p14:creationId xmlns:p14="http://schemas.microsoft.com/office/powerpoint/2010/main" val="332425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CED2FC-AD98-4B26-9627-1655EC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Princible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E02D19-28EA-4DB6-9149-99DF1A8C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sınıf ya da fonksiyon gelişime açık ancak ; değişime kapalı olmalıdır.</a:t>
            </a:r>
          </a:p>
        </p:txBody>
      </p:sp>
    </p:spTree>
    <p:extLst>
      <p:ext uri="{BB962C8B-B14F-4D97-AF65-F5344CB8AC3E}">
        <p14:creationId xmlns:p14="http://schemas.microsoft.com/office/powerpoint/2010/main" val="92132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C94A50-9D34-4B61-B62C-89747757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Singleton</a:t>
            </a:r>
            <a:r>
              <a:rPr lang="tr-TR" dirty="0"/>
              <a:t> Tasarım Deseni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CDBB07-F8DA-47A0-978B-76285FA1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Amaç</a:t>
            </a:r>
            <a:r>
              <a:rPr lang="tr-TR" dirty="0"/>
              <a:t>;  Bir  </a:t>
            </a:r>
            <a:r>
              <a:rPr lang="tr-TR" dirty="0" err="1"/>
              <a:t>classtan</a:t>
            </a:r>
            <a:r>
              <a:rPr lang="tr-TR" dirty="0"/>
              <a:t> sadece bir tane </a:t>
            </a:r>
            <a:r>
              <a:rPr lang="tr-TR" dirty="0" err="1"/>
              <a:t>instance</a:t>
            </a:r>
            <a:r>
              <a:rPr lang="tr-TR" dirty="0"/>
              <a:t> üretilmesini sağlamaktır. </a:t>
            </a:r>
          </a:p>
          <a:p>
            <a:endParaRPr lang="tr-TR" dirty="0"/>
          </a:p>
          <a:p>
            <a:r>
              <a:rPr lang="tr-TR" dirty="0"/>
              <a:t>Bir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singleton</a:t>
            </a:r>
            <a:r>
              <a:rPr lang="tr-TR" dirty="0"/>
              <a:t> tasarım desenine uymak için şu 3 kurala uymalıdır.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Constructor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olmalı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Class ile aynı türde </a:t>
            </a:r>
            <a:r>
              <a:rPr lang="tr-TR" dirty="0" err="1"/>
              <a:t>static</a:t>
            </a:r>
            <a:r>
              <a:rPr lang="tr-TR" dirty="0"/>
              <a:t> bir alan oluşturulmalı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Bu </a:t>
            </a:r>
            <a:r>
              <a:rPr lang="tr-TR" dirty="0" err="1"/>
              <a:t>static</a:t>
            </a:r>
            <a:r>
              <a:rPr lang="tr-TR" dirty="0"/>
              <a:t> alana ulaşmak için </a:t>
            </a:r>
            <a:r>
              <a:rPr lang="tr-TR" dirty="0" err="1"/>
              <a:t>static</a:t>
            </a:r>
            <a:r>
              <a:rPr lang="tr-TR" dirty="0"/>
              <a:t> bir metot oluşturulmalı</a:t>
            </a:r>
          </a:p>
        </p:txBody>
      </p:sp>
    </p:spTree>
    <p:extLst>
      <p:ext uri="{BB962C8B-B14F-4D97-AF65-F5344CB8AC3E}">
        <p14:creationId xmlns:p14="http://schemas.microsoft.com/office/powerpoint/2010/main" val="4090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36F14C-181F-4B9B-84CE-7EA528BF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Builder Tasarım Deseni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298F87-CA5F-4707-9A70-0A713096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Neden ihtiyaç duyuldu?</a:t>
            </a:r>
          </a:p>
          <a:p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Çok fazla parametre alan bir obje var ise,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Farklı parametreler alan birden fazla </a:t>
            </a:r>
            <a:r>
              <a:rPr lang="tr-TR" dirty="0" err="1"/>
              <a:t>constructor</a:t>
            </a:r>
            <a:r>
              <a:rPr lang="tr-TR" dirty="0"/>
              <a:t> varsa,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Nesnenin oluşturulduktan sonra değiştirilemez olmasını istiyorsanız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767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903099-5072-4DB6-AA3D-E1BF696E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Builder Tasarım Deseni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3D2CFE-5481-4CFF-BFCC-59CE39F0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Nasıl Uygulanır?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Constructor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yapılarak dışarıdan erişime kapatılır.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Bir Builder </a:t>
            </a:r>
            <a:r>
              <a:rPr lang="tr-TR" dirty="0" err="1"/>
              <a:t>classı</a:t>
            </a:r>
            <a:r>
              <a:rPr lang="tr-TR" dirty="0"/>
              <a:t>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Opsiyonel</a:t>
            </a:r>
            <a:r>
              <a:rPr lang="tr-TR" dirty="0"/>
              <a:t> alanlar için metotlar yazılır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Return tipi </a:t>
            </a:r>
            <a:r>
              <a:rPr lang="tr-TR" dirty="0" err="1"/>
              <a:t>class</a:t>
            </a:r>
            <a:r>
              <a:rPr lang="tr-TR" dirty="0"/>
              <a:t> olan bir metot yazılır.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828421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BC9B83"/>
      </a:accent1>
      <a:accent2>
        <a:srgbClr val="ABA174"/>
      </a:accent2>
      <a:accent3>
        <a:srgbClr val="9BA57D"/>
      </a:accent3>
      <a:accent4>
        <a:srgbClr val="88AC75"/>
      </a:accent4>
      <a:accent5>
        <a:srgbClr val="81AC85"/>
      </a:accent5>
      <a:accent6>
        <a:srgbClr val="77AE92"/>
      </a:accent6>
      <a:hlink>
        <a:srgbClr val="5A86A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217</Words>
  <Application>Microsoft Office PowerPoint</Application>
  <PresentationFormat>Geniş ekran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Grandview</vt:lpstr>
      <vt:lpstr>Wingdings</vt:lpstr>
      <vt:lpstr>CosineVTI</vt:lpstr>
      <vt:lpstr>Innova &amp; Patika</vt:lpstr>
      <vt:lpstr>Java 8 İle Gelen Yenilikler</vt:lpstr>
      <vt:lpstr>Single Responsibility</vt:lpstr>
      <vt:lpstr>Open Closed Princible</vt:lpstr>
      <vt:lpstr>Singleton Tasarım Deseni</vt:lpstr>
      <vt:lpstr>Builder Tasarım Deseni</vt:lpstr>
      <vt:lpstr>Builder Tasarım Deseni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&amp; Patika</dc:title>
  <dc:creator>Murat Ali</dc:creator>
  <cp:lastModifiedBy>Murat Ali</cp:lastModifiedBy>
  <cp:revision>1</cp:revision>
  <dcterms:created xsi:type="dcterms:W3CDTF">2022-01-12T19:39:04Z</dcterms:created>
  <dcterms:modified xsi:type="dcterms:W3CDTF">2022-01-12T20:07:58Z</dcterms:modified>
</cp:coreProperties>
</file>