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25589</c:v>
                </c:pt>
                <c:pt idx="1">
                  <c:v>92120</c:v>
                </c:pt>
                <c:pt idx="2">
                  <c:v>42648</c:v>
                </c:pt>
                <c:pt idx="3">
                  <c:v>149270</c:v>
                </c:pt>
                <c:pt idx="4">
                  <c:v>19740</c:v>
                </c:pt>
                <c:pt idx="5">
                  <c:v>104787</c:v>
                </c:pt>
                <c:pt idx="6">
                  <c:v>47287</c:v>
                </c:pt>
                <c:pt idx="7">
                  <c:v>3327</c:v>
                </c:pt>
                <c:pt idx="8">
                  <c:v>88125</c:v>
                </c:pt>
                <c:pt idx="9">
                  <c:v>378350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0"/>
                <c:lvl>
                  <c:pt idx="0">
                    <c:v>£</c:v>
                  </c:pt>
                  <c:pt idx="1">
                    <c:v>£</c:v>
                  </c:pt>
                  <c:pt idx="2">
                    <c:v>£</c:v>
                  </c:pt>
                  <c:pt idx="3">
                    <c:v>£</c:v>
                  </c:pt>
                  <c:pt idx="4">
                    <c:v>£</c:v>
                  </c:pt>
                  <c:pt idx="5">
                    <c:v>£</c:v>
                  </c:pt>
                  <c:pt idx="6">
                    <c:v>£</c:v>
                  </c:pt>
                  <c:pt idx="7">
                    <c:v>£</c:v>
                  </c:pt>
                  <c:pt idx="8">
                    <c:v>£</c:v>
                  </c:pt>
                  <c:pt idx="9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2">
                    <c:v> 2 Year Investment </c:v>
                  </c:pt>
                  <c:pt idx="3">
                    <c:v> 2 Year Return </c:v>
                  </c:pt>
                  <c:pt idx="4">
                    <c:v> 3 Year Investment </c:v>
                  </c:pt>
                  <c:pt idx="5">
                    <c:v> 3 Year Return </c:v>
                  </c:pt>
                  <c:pt idx="6">
                    <c:v> 4 Year Investment </c:v>
                  </c:pt>
                  <c:pt idx="7">
                    <c:v> 4 Year Return </c:v>
                  </c:pt>
                  <c:pt idx="8">
                    <c:v> 5 Year Investment </c:v>
                  </c:pt>
                  <c:pt idx="9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0"/>
                <c:pt idx="0">
                  <c:v>31000</c:v>
                </c:pt>
                <c:pt idx="1">
                  <c:v>283348</c:v>
                </c:pt>
                <c:pt idx="2">
                  <c:v>28600</c:v>
                </c:pt>
                <c:pt idx="3">
                  <c:v>303589</c:v>
                </c:pt>
                <c:pt idx="4">
                  <c:v>31460</c:v>
                </c:pt>
                <c:pt idx="5">
                  <c:v>364305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digiblluee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49,000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22,685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10,500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338692125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951,243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9.3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2.7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9.7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5.0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4.5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15.7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2.1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11.0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0.3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39.8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25,589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92,120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42,648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19,740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104,787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47,287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88,125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49609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88,125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25,589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92,120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39,200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42,648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18,148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667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149,270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63,519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2,333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19,740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8,400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</ns1:t>
            </ns1: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104,787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47,287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3,327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1,416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350,000per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378,350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161,000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digiblluee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49</cp:revision>
  <dcterms:created xsi:type="dcterms:W3CDTF">2024-07-05T15:05:35Z</dcterms:created>
  <dcterms:modified xsi:type="dcterms:W3CDTF">2024-10-04T12:36:10Z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