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3"/>
                <c:pt idx="3">
                  <c:v>44463</c:v>
                </c:pt>
                <c:pt idx="5">
                  <c:v>1213</c:v>
                </c:pt>
                <c:pt idx="6">
                  <c:v>14085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 Surname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25E84DF7-F74A-68A0-71AD-C714787E6F2C}"/>
              </ns1:ext>
            </ns1:extLst>
          </ns0:cNvPr>
          <ns0:cNvGrpSpPr/>
          <ns0:nvPr/>
        </ns0:nvGrpSpPr>
        <ns0:grpSpPr>
          <ns1:xfrm>
            <ns1:off x="5155200" y="1508400"/>
            <ns1:ext cx="1960575" cy="4157426"/>
            <ns1:chOff x="711457" y="1552929"/>
            <ns1:chExt cx="1960575" cy="415742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741996" y="1903894"/>
              <ns1:ext cx="1930036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717877" y="2050435"/>
              <ns1:ext cx="1951577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788399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4540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718267" y="4999173"/>
              <ns1:ext cx="1953764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738345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711457" y="5110191"/>
              <ns1:ext cx="1905083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5" name="Grup 4">
            <ns1:extLst>
              <ns1:ext uri="{FF2B5EF4-FFF2-40B4-BE49-F238E27FC236}">
                <ns2:creationId id="{2CC8DEE5-26D6-A15C-CB5C-661C8D83F5AF}"/>
              </ns1:ext>
            </ns1:extLst>
          </ns0:cNvPr>
          <ns0:cNvGrpSpPr/>
          <ns0:nvPr/>
        </ns0:nvGrpSpPr>
        <ns0:grpSpPr>
          <ns1:xfrm>
            <ns1:off x="7732800" y="1508400"/>
            <ns1:ext cx="1957681" cy="4201867"/>
            <ns1:chOff x="7305186" y="1508400"/>
            <ns1:chExt cx="1957681" cy="4201867"/>
          </ns1:xfrm>
        </ns0:grpSpPr>
        <ns0:grpSp>
          <ns0:nvGrpSpPr>
            <ns0:cNvPr id="23" name="Grup 22">
              <ns1:extLst>
                <ns1:ext uri="{FF2B5EF4-FFF2-40B4-BE49-F238E27FC236}">
                  <ns2:creationId id="{3D309B6B-7791-6CF2-0569-C70256165209}"/>
                </ns1:ext>
              </ns1:extLst>
            </ns0:cNvPr>
            <ns0:cNvGrpSpPr/>
            <ns0:nvPr/>
          </ns0:nvGrpSpPr>
          <ns0:grpSpPr>
            <ns1:xfrm>
              <ns1:off x="7316241" y="1508400"/>
              <ns1:ext cx="1946626" cy="3991330"/>
              <ns1:chOff x="4961745" y="1556836"/>
              <ns1:chExt cx="1946626" cy="3991330"/>
            </ns1:xfrm>
          </ns0:grpSpPr>
          <ns0:sp>
            <ns0:nvSpPr>
              <ns0:cNvPr id="59" name="Rectangle: Rounded Corners 58">
                <ns1:extLst>
                  <ns1:ext uri="{FF2B5EF4-FFF2-40B4-BE49-F238E27FC236}">
                    <ns2:creationId id="{483145D9-A5D5-4A29-9000-3FD97569E5F5}"/>
                  </ns1:ext>
                </ns1:extLst>
              </ns0:cNvPr>
              <ns0:cNvSpPr/>
              <ns0:nvPr/>
            </ns0:nvSpPr>
            <ns0:spPr>
              <ns1:xfrm>
                <ns1:off x="4970154" y="4999173"/>
                <ns1:ext cx="1930036" cy="548993"/>
              </ns1:xfrm>
              <ns1:prstGeom prst="roundRect">
                <ns1:avLst/>
              </ns1:prstGeom>
              <ns1:solidFill>
                <ns1:schemeClr val="accent2">
                  <ns1:alpha val="26000"/>
                </ns1:schemeClr>
              </ns1:solidFill>
              <ns1:ln>
                <ns1:solidFill>
                  <ns1:schemeClr val="accent1"/>
                </ns1:solidFill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GB"/>
              </ns1:p>
            </ns0:txBody>
          </ns0:sp>
          <ns0:sp>
            <ns0:nvSpPr>
              <ns0:cNvPr id="49" name="Off-page Connector 9">
                <ns1:extLst>
                  <ns1:ext uri="{FF2B5EF4-FFF2-40B4-BE49-F238E27FC236}">
                    <ns2:creationId id="{A97AE63F-0C53-AB7A-E6A8-5650E994B32B}"/>
                  </ns1:ext>
                </ns1:extLst>
              </ns0:cNvPr>
              <ns0:cNvSpPr/>
              <ns0:nvPr/>
            </ns0:nvSpPr>
            <ns0:spPr>
              <ns1:xfrm>
                <ns1:off x="4978335" y="1903894"/>
                <ns1:ext cx="1930036" cy="2548563"/>
              </ns1:xfrm>
              <ns1:prstGeom prst="roundRect">
                <ns1:avLst/>
              </ns1:prstGeom>
              <ns1:solidFill>
                <ns1:schemeClr val="accent4">
                  <ns1:alpha val="10000"/>
                </ns1:schemeClr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Inefficient processes </ns1:t>
                </ns1: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Lack of self-serve solutions</ns1:t>
                </ns1:r>
              </ns1:p>
            </ns0:txBody>
          </ns0:sp>
          <ns0:sp>
            <ns0:nvSpPr>
              <ns0:cNvPr id="48" name="Freeform 50">
                <ns1:extLst>
                  <ns1:ext uri="{FF2B5EF4-FFF2-40B4-BE49-F238E27FC236}">
                    <ns2:creationId id="{13C7AA69-72E1-AD20-DD7E-436E6E31F470}"/>
                  </ns1:ext>
                </ns1:extLst>
              </ns0:cNvPr>
              <ns0:cNvSpPr/>
              <ns0:nvPr/>
            </ns0:nvSpPr>
            <ns0:spPr>
              <ns1:xfrm rot="10800000">
                <ns1:off x="4961745" y="2139161"/>
                <ns1:ext cx="1944972" cy="2971025"/>
              </ns1:xfrm>
              <ns1:custGeom>
                <ns1:avLst/>
                <ns1:gdLst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0 h 9144000"/>
                  <ns1:gd name="connsiteX5" fmla="*/ 4855912 w 4855912"/>
                  <ns1:gd name="connsiteY5" fmla="*/ 0 h 9144000"/>
                  <ns1:gd name="connsiteX6" fmla="*/ 4855912 w 4855912"/>
                  <ns1:gd name="connsiteY6" fmla="*/ 4215866 h 9144000"/>
                  <ns1:gd name="connsiteX7" fmla="*/ 2427956 w 4855912"/>
                  <ns1:gd name="connsiteY7" fmla="*/ 2983833 h 9144000"/>
                  <ns1:gd name="connsiteX8" fmla="*/ 0 w 4855912"/>
                  <ns1:gd name="connsiteY8" fmla="*/ 4215866 h 9144000"/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9143998 h 9144000"/>
                  <ns1:gd name="connsiteX5" fmla="*/ 0 w 4855912"/>
                  <ns1:gd name="connsiteY5" fmla="*/ 794048 h 9144000"/>
                  <ns1:gd name="connsiteX6" fmla="*/ 4855912 w 4855912"/>
                  <ns1:gd name="connsiteY6" fmla="*/ 0 h 9144000"/>
                  <ns1:gd name="connsiteX7" fmla="*/ 4855912 w 4855912"/>
                  <ns1:gd name="connsiteY7" fmla="*/ 4215866 h 9144000"/>
                  <ns1:gd name="connsiteX8" fmla="*/ 2427956 w 4855912"/>
                  <ns1:gd name="connsiteY8" fmla="*/ 2983833 h 9144000"/>
                  <ns1:gd name="connsiteX9" fmla="*/ 0 w 4855912"/>
                  <ns1:gd name="connsiteY9" fmla="*/ 4215866 h 9144000"/>
                  <ns1:gd name="connsiteX10" fmla="*/ 0 w 4855912"/>
                  <ns1:gd name="connsiteY10" fmla="*/ 794048 h 9144000"/>
                  <ns1:gd name="connsiteX0" fmla="*/ 0 w 4855912"/>
                  <ns1:gd name="connsiteY0" fmla="*/ 8366845 h 8366847"/>
                  <ns1:gd name="connsiteX1" fmla="*/ 4855912 w 4855912"/>
                  <ns1:gd name="connsiteY1" fmla="*/ 8366845 h 8366847"/>
                  <ns1:gd name="connsiteX2" fmla="*/ 4855912 w 4855912"/>
                  <ns1:gd name="connsiteY2" fmla="*/ 8366847 h 8366847"/>
                  <ns1:gd name="connsiteX3" fmla="*/ 0 w 4855912"/>
                  <ns1:gd name="connsiteY3" fmla="*/ 8366847 h 8366847"/>
                  <ns1:gd name="connsiteX4" fmla="*/ 0 w 4855912"/>
                  <ns1:gd name="connsiteY4" fmla="*/ 8366845 h 8366847"/>
                  <ns1:gd name="connsiteX5" fmla="*/ 0 w 4855912"/>
                  <ns1:gd name="connsiteY5" fmla="*/ 16895 h 8366847"/>
                  <ns1:gd name="connsiteX6" fmla="*/ 4839134 w 4855912"/>
                  <ns1:gd name="connsiteY6" fmla="*/ 0 h 8366847"/>
                  <ns1:gd name="connsiteX7" fmla="*/ 4855912 w 4855912"/>
                  <ns1:gd name="connsiteY7" fmla="*/ 3438713 h 8366847"/>
                  <ns1:gd name="connsiteX8" fmla="*/ 2427956 w 4855912"/>
                  <ns1:gd name="connsiteY8" fmla="*/ 2206680 h 8366847"/>
                  <ns1:gd name="connsiteX9" fmla="*/ 0 w 4855912"/>
                  <ns1:gd name="connsiteY9" fmla="*/ 3438713 h 8366847"/>
                  <ns1:gd name="connsiteX10" fmla="*/ 0 w 4855912"/>
                  <ns1:gd name="connsiteY10" fmla="*/ 16895 h 8366847"/>
                  <ns1:gd name="connsiteX0" fmla="*/ 0 w 4857526"/>
                  <ns1:gd name="connsiteY0" fmla="*/ 8349950 h 8349952"/>
                  <ns1:gd name="connsiteX1" fmla="*/ 4855912 w 4857526"/>
                  <ns1:gd name="connsiteY1" fmla="*/ 8349950 h 8349952"/>
                  <ns1:gd name="connsiteX2" fmla="*/ 4855912 w 4857526"/>
                  <ns1:gd name="connsiteY2" fmla="*/ 8349952 h 8349952"/>
                  <ns1:gd name="connsiteX3" fmla="*/ 0 w 4857526"/>
                  <ns1:gd name="connsiteY3" fmla="*/ 8349952 h 8349952"/>
                  <ns1:gd name="connsiteX4" fmla="*/ 0 w 4857526"/>
                  <ns1:gd name="connsiteY4" fmla="*/ 8349950 h 8349952"/>
                  <ns1:gd name="connsiteX5" fmla="*/ 0 w 4857526"/>
                  <ns1:gd name="connsiteY5" fmla="*/ 0 h 8349952"/>
                  <ns1:gd name="connsiteX6" fmla="*/ 4855912 w 4857526"/>
                  <ns1:gd name="connsiteY6" fmla="*/ 0 h 8349952"/>
                  <ns1:gd name="connsiteX7" fmla="*/ 4855912 w 4857526"/>
                  <ns1:gd name="connsiteY7" fmla="*/ 3421818 h 8349952"/>
                  <ns1:gd name="connsiteX8" fmla="*/ 2427956 w 4857526"/>
                  <ns1:gd name="connsiteY8" fmla="*/ 2189785 h 8349952"/>
                  <ns1:gd name="connsiteX9" fmla="*/ 0 w 4857526"/>
                  <ns1:gd name="connsiteY9" fmla="*/ 3421818 h 8349952"/>
                  <ns1:gd name="connsiteX10" fmla="*/ 0 w 4857526"/>
                  <ns1:gd name="connsiteY10" fmla="*/ 0 h 8349952"/>
                </ns1:gdLst>
                <ns1:ahLst/>
                <ns1:cxnLst>
                  <ns1:cxn ang="0">
                    <ns1:pos x="connsiteX0" y="connsiteY0"/>
                  </ns1:cxn>
                  <ns1:cxn ang="0">
                    <ns1:pos x="connsiteX1" y="connsiteY1"/>
                  </ns1:cxn>
                  <ns1:cxn ang="0">
                    <ns1:pos x="connsiteX2" y="connsiteY2"/>
                  </ns1:cxn>
                  <ns1:cxn ang="0">
                    <ns1:pos x="connsiteX3" y="connsiteY3"/>
                  </ns1:cxn>
                  <ns1:cxn ang="0">
                    <ns1:pos x="connsiteX4" y="connsiteY4"/>
                  </ns1:cxn>
                  <ns1:cxn ang="0">
                    <ns1:pos x="connsiteX5" y="connsiteY5"/>
                  </ns1:cxn>
                  <ns1:cxn ang="0">
                    <ns1:pos x="connsiteX6" y="connsiteY6"/>
                  </ns1:cxn>
                  <ns1:cxn ang="0">
                    <ns1:pos x="connsiteX7" y="connsiteY7"/>
                  </ns1:cxn>
                  <ns1:cxn ang="0">
                    <ns1:pos x="connsiteX8" y="connsiteY8"/>
                  </ns1:cxn>
                  <ns1:cxn ang="0">
                    <ns1:pos x="connsiteX9" y="connsiteY9"/>
                  </ns1:cxn>
                  <ns1:cxn ang="0">
                    <ns1:pos x="connsiteX10" y="connsiteY10"/>
                  </ns1:cxn>
                </ns1:cxnLst>
                <ns1:rect l="l" t="t" r="r" b="b"/>
                <ns1:pathLst>
                  <ns1:path w="4857526" h="8349952">
                    <ns1:moveTo>
                      <ns1:pt x="0" y="8349950"/>
                    </ns1:moveTo>
                    <ns1:lnTo>
                      <ns1:pt x="4855912" y="8349950"/>
                    </ns1:lnTo>
                    <ns1:lnTo>
                      <ns1:pt x="4855912" y="8349952"/>
                    </ns1:lnTo>
                    <ns1:lnTo>
                      <ns1:pt x="0" y="8349952"/>
                    </ns1:lnTo>
                    <ns1:lnTo>
                      <ns1:pt x="0" y="8349950"/>
                    </ns1:lnTo>
                    <ns1:close/>
                    <ns1:moveTo>
                      <ns1:pt x="0" y="0"/>
                    </ns1:moveTo>
                    <ns1:lnTo>
                      <ns1:pt x="4855912" y="0"/>
                    </ns1:lnTo>
                    <ns1:cubicBezTo>
                      <ns1:pt x="4861505" y="1146238"/>
                      <ns1:pt x="4850319" y="2275580"/>
                      <ns1:pt x="4855912" y="3421818"/>
                    </ns1:cubicBezTo>
                    <ns1:lnTo>
                      <ns1:pt x="2427956" y="2189785"/>
                    </ns1:lnTo>
                    <ns1:lnTo>
                      <ns1:pt x="0" y="3421818"/>
                    </ns1:lnTo>
                    <ns1:lnTo>
                      <ns1:pt x="0" y="0"/>
                    </ns1:lnTo>
                    <ns1:close/>
                  </ns1:path>
                </ns1:pathLst>
              </ns1:custGeom>
              <ns1:solidFill>
                <ns1:schemeClr val="accent2"/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US" sz="900"/>
              </ns1:p>
            </ns0:txBody>
          </ns0:sp>
          <ns0:sp>
            <ns0:nvSpPr>
              <ns0:cNvPr id="50" name="TextBox 49">
                <ns1:extLst>
                  <ns1:ext uri="{FF2B5EF4-FFF2-40B4-BE49-F238E27FC236}">
                    <ns2:creationId id="{7B34D05C-D2DC-8FEC-1A30-2541B1BBDE4B}"/>
                  </ns1:ext>
                </ns1:extLst>
              </ns0:cNvPr>
              <ns0:cNvSpPr txBox="1"/>
              <ns0:nvPr/>
            </ns0:nvSpPr>
            <ns0:spPr>
              <ns1:xfrm>
                <ns1:off x="4986193" y="1590252"/>
                <ns1:ext cx="1914319" cy="1323439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r>
                  <ns1:rPr lang="en-US" sz="1600" b="1" dirty="0">
                    <ns1:latin typeface="Montserrat SemiBold" panose="00000700000000000000" pitchFamily="2" charset="0"/>
                    <ns1:ea typeface="League Spartan" charset="0"/>
                    <ns1:cs typeface="Poppins" pitchFamily="2" charset="77"/>
                  </ns1:rPr>
                  <ns1:t>Debt collection administration processes</ns1:t>
                </ns1:r>
              </ns1:p>
            </ns0:txBody>
          </ns0:sp>
          <ns0:sp>
            <ns0:nvSpPr>
              <ns0:cNvPr id="51" name="Freeform 1015">
                <ns1:extLst>
                  <ns1:ext uri="{FF2B5EF4-FFF2-40B4-BE49-F238E27FC236}">
                    <ns2:creationId id="{063F48A3-FD39-6FB1-4A70-698D0FF8C694}"/>
                  </ns1:ext>
                </ns1:extLst>
              </ns0:cNvPr>
              <ns0:cNvSpPr>
                <ns1:spLocks noChangeAspect="1"/>
              </ns0:cNvSpPr>
              <ns0:nvPr/>
            </ns0:nvSpPr>
            <ns0:spPr bwMode="auto">
              <ns1:xfrm>
                <ns1:off x="5676016" y="1556836"/>
                <ns1:ext cx="495898" cy="495898"/>
              </ns1:xfrm>
              <ns1:custGeom>
                <ns1:avLst/>
                <ns1:gdLst>
                  <ns1:gd name="T0" fmla="*/ 7726423 w 293329"/>
                  <ns1:gd name="T1" fmla="*/ 9850932 h 293332"/>
                  <ns1:gd name="T2" fmla="*/ 2935958 w 293329"/>
                  <ns1:gd name="T3" fmla="*/ 9676341 h 293332"/>
                  <ns1:gd name="T4" fmla="*/ 8633732 w 293329"/>
                  <ns1:gd name="T5" fmla="*/ 8887648 h 293332"/>
                  <ns1:gd name="T6" fmla="*/ 8503163 w 293329"/>
                  <ns1:gd name="T7" fmla="*/ 10333017 h 293332"/>
                  <ns1:gd name="T8" fmla="*/ 10187033 w 293329"/>
                  <ns1:gd name="T9" fmla="*/ 9107071 h 293332"/>
                  <ns1:gd name="T10" fmla="*/ 10656909 w 293329"/>
                  <ns1:gd name="T11" fmla="*/ 9507104 h 293332"/>
                  <ns1:gd name="T12" fmla="*/ 8346597 w 293329"/>
                  <ns1:gd name="T13" fmla="*/ 10655613 h 293332"/>
                  <ns1:gd name="T14" fmla="*/ 8398777 w 293329"/>
                  <ns1:gd name="T15" fmla="*/ 8900613 h 293332"/>
                  <ns1:gd name="T16" fmla="*/ 456778 w 293329"/>
                  <ns1:gd name="T17" fmla="*/ 9107071 h 293332"/>
                  <ns1:gd name="T18" fmla="*/ 2153785 w 293329"/>
                  <ns1:gd name="T19" fmla="*/ 10333017 h 293332"/>
                  <ns1:gd name="T20" fmla="*/ 2023134 w 293329"/>
                  <ns1:gd name="T21" fmla="*/ 8887648 h 293332"/>
                  <ns1:gd name="T22" fmla="*/ 2466970 w 293329"/>
                  <ns1:gd name="T23" fmla="*/ 10500789 h 293332"/>
                  <ns1:gd name="T24" fmla="*/ 0 w 293329"/>
                  <ns1:gd name="T25" fmla="*/ 10500789 h 293332"/>
                  <ns1:gd name="T26" fmla="*/ 443780 w 293329"/>
                  <ns1:gd name="T27" fmla="*/ 8887648 h 293332"/>
                  <ns1:gd name="T28" fmla="*/ 9388267 w 293329"/>
                  <ns1:gd name="T29" fmla="*/ 8605304 h 293332"/>
                  <ns1:gd name="T30" fmla="*/ 1198367 w 293329"/>
                  <ns1:gd name="T31" fmla="*/ 7874844 h 293332"/>
                  <ns1:gd name="T32" fmla="*/ 1570072 w 293329"/>
                  <ns1:gd name="T33" fmla="*/ 8233637 h 293332"/>
                  <ns1:gd name="T34" fmla="*/ 10080391 w 293329"/>
                  <ns1:gd name="T35" fmla="*/ 8233637 h 293332"/>
                  <ns1:gd name="T36" fmla="*/ 9388267 w 293329"/>
                  <ns1:gd name="T37" fmla="*/ 7554479 h 293332"/>
                  <ns1:gd name="T38" fmla="*/ 1198367 w 293329"/>
                  <ns1:gd name="T39" fmla="*/ 8925645 h 293332"/>
                  <ns1:gd name="T40" fmla="*/ 5130248 w 293329"/>
                  <ns1:gd name="T41" fmla="*/ 6689459 h 293332"/>
                  <ns1:gd name="T42" fmla="*/ 6635580 w 293329"/>
                  <ns1:gd name="T43" fmla="*/ 7022186 h 293332"/>
                  <ns1:gd name="T44" fmla="*/ 5130248 w 293329"/>
                  <ns1:gd name="T45" fmla="*/ 6689459 h 293332"/>
                  <ns1:gd name="T46" fmla="*/ 6792622 w 293329"/>
                  <ns1:gd name="T47" fmla="*/ 5753460 h 293332"/>
                  <ns1:gd name="T48" fmla="*/ 4960060 w 293329"/>
                  <ns1:gd name="T49" fmla="*/ 5753460 h 293332"/>
                  <ns1:gd name="T50" fmla="*/ 4394049 w 293329"/>
                  <ns1:gd name="T51" fmla="*/ 8425350 h 293332"/>
                  <ns1:gd name="T52" fmla="*/ 4394049 w 293329"/>
                  <ns1:gd name="T53" fmla="*/ 4434924 h 293332"/>
                  <ns1:gd name="T54" fmla="*/ 3801866 w 293329"/>
                  <ns1:gd name="T55" fmla="*/ 8425350 h 293332"/>
                  <ns1:gd name="T56" fmla="*/ 3801866 w 293329"/>
                  <ns1:gd name="T57" fmla="*/ 4434924 h 293332"/>
                  <ns1:gd name="T58" fmla="*/ 10173087 w 293329"/>
                  <ns1:gd name="T59" fmla="*/ 3648251 h 293332"/>
                  <ns1:gd name="T60" fmla="*/ 9880272 w 293329"/>
                  <ns1:gd name="T61" fmla="*/ 7355373 h 293332"/>
                  <ns1:gd name="T62" fmla="*/ 9960128 w 293329"/>
                  <ns1:gd name="T63" fmla="*/ 3543768 h 293332"/>
                  <ns1:gd name="T64" fmla="*/ 882485 w 293329"/>
                  <ns1:gd name="T65" fmla="*/ 7043025 h 293332"/>
                  <ns1:gd name="T66" fmla="*/ 572838 w 293329"/>
                  <ns1:gd name="T67" fmla="*/ 7161164 h 293332"/>
                  <ns1:gd name="T68" fmla="*/ 3801866 w 293329"/>
                  <ns1:gd name="T69" fmla="*/ 3139719 h 293332"/>
                  <ns1:gd name="T70" fmla="*/ 6999706 w 293329"/>
                  <ns1:gd name="T71" fmla="*/ 4120936 h 293332"/>
                  <ns1:gd name="T72" fmla="*/ 3801866 w 293329"/>
                  <ns1:gd name="T73" fmla="*/ 2825664 h 293332"/>
                  <ns1:gd name="T74" fmla="*/ 7486601 w 293329"/>
                  <ns1:gd name="T75" fmla="*/ 3139719 h 293332"/>
                  <ns1:gd name="T76" fmla="*/ 7486601 w 293329"/>
                  <ns1:gd name="T77" fmla="*/ 4120936 h 293332"/>
                  <ns1:gd name="T78" fmla="*/ 7486601 w 293329"/>
                  <ns1:gd name="T79" fmla="*/ 8752426 h 293332"/>
                  <ns1:gd name="T80" fmla="*/ 2999112 w 293329"/>
                  <ns1:gd name="T81" fmla="*/ 3623786 h 293332"/>
                  <ns1:gd name="T82" fmla="*/ 8646767 w 293329"/>
                  <ns1:gd name="T83" fmla="*/ 1554601 h 293332"/>
                  <ns1:gd name="T84" fmla="*/ 10330586 w 293329"/>
                  <ns1:gd name="T85" fmla="*/ 2789136 h 293332"/>
                  <ns1:gd name="T86" fmla="*/ 10213098 w 293329"/>
                  <ns1:gd name="T87" fmla="*/ 1333651 h 293332"/>
                  <ns1:gd name="T88" fmla="*/ 10656909 w 293329"/>
                  <ns1:gd name="T89" fmla="*/ 2945074 h 293332"/>
                  <ns1:gd name="T90" fmla="*/ 8189923 w 293329"/>
                  <ns1:gd name="T91" fmla="*/ 2945074 h 293332"/>
                  <ns1:gd name="T92" fmla="*/ 8633732 w 293329"/>
                  <ns1:gd name="T93" fmla="*/ 1333651 h 293332"/>
                  <ns1:gd name="T94" fmla="*/ 313320 w 293329"/>
                  <ns1:gd name="T95" fmla="*/ 1957394 h 293332"/>
                  <ns1:gd name="T96" fmla="*/ 2153785 w 293329"/>
                  <ns1:gd name="T97" fmla="*/ 1957394 h 293332"/>
                  <ns1:gd name="T98" fmla="*/ 2245154 w 293329"/>
                  <ns1:gd name="T99" fmla="*/ 1346649 h 293332"/>
                  <ns1:gd name="T100" fmla="*/ 2310348 w 293329"/>
                  <ns1:gd name="T101" fmla="*/ 3101058 h 293332"/>
                  <ns1:gd name="T102" fmla="*/ 0 w 293329"/>
                  <ns1:gd name="T103" fmla="*/ 1957394 h 293332"/>
                  <ns1:gd name="T104" fmla="*/ 9388267 w 293329"/>
                  <ns1:gd name="T105" fmla="*/ 307485 h 293332"/>
                  <ns1:gd name="T106" fmla="*/ 9759991 w 293329"/>
                  <ns1:gd name="T107" fmla="*/ 679246 h 293332"/>
                  <ns1:gd name="T108" fmla="*/ 826690 w 293329"/>
                  <ns1:gd name="T109" fmla="*/ 679246 h 293332"/>
                  <ns1:gd name="T110" fmla="*/ 1198367 w 293329"/>
                  <ns1:gd name="T111" fmla="*/ 307485 h 293332"/>
                  <ns1:gd name="T112" fmla="*/ 8022361 w 293329"/>
                  <ns1:gd name="T113" fmla="*/ 1208071 h 293332"/>
                  <ns1:gd name="T114" fmla="*/ 2720558 w 293329"/>
                  <ns1:gd name="T115" fmla="*/ 1286932 h 293332"/>
                  <ns1:gd name="T116" fmla="*/ 5293109 w 293329"/>
                  <ns1:gd name="T117" fmla="*/ 246183 h 293332"/>
                  <ns1:gd name="T118" fmla="*/ 9388267 w 293329"/>
                  <ns1:gd name="T119" fmla="*/ 1371250 h 293332"/>
                  <ns1:gd name="T120" fmla="*/ 1198367 w 293329"/>
                  <ns1:gd name="T121" fmla="*/ 0 h 293332"/>
                  <ns1:gd name="T122" fmla="*/ 519153 w 293329"/>
                  <ns1:gd name="T123" fmla="*/ 679246 h 293332"/>
                  <ns1:gd name="T124" fmla="*/ 0 60000 65536"/>
                  <ns1:gd name="T125" fmla="*/ 0 60000 65536"/>
                  <ns1:gd name="T126" fmla="*/ 0 60000 65536"/>
                  <ns1:gd name="T127" fmla="*/ 0 60000 65536"/>
                  <ns1:gd name="T128" fmla="*/ 0 60000 65536"/>
                  <ns1:gd name="T129" fmla="*/ 0 60000 65536"/>
                  <ns1:gd name="T130" fmla="*/ 0 60000 65536"/>
                  <ns1:gd name="T131" fmla="*/ 0 60000 65536"/>
                  <ns1:gd name="T132" fmla="*/ 0 60000 65536"/>
                  <ns1:gd name="T133" fmla="*/ 0 60000 65536"/>
                  <ns1:gd name="T134" fmla="*/ 0 60000 65536"/>
                  <ns1:gd name="T135" fmla="*/ 0 60000 65536"/>
                  <ns1:gd name="T136" fmla="*/ 0 60000 65536"/>
                  <ns1:gd name="T137" fmla="*/ 0 60000 65536"/>
                  <ns1:gd name="T138" fmla="*/ 0 60000 65536"/>
                  <ns1:gd name="T139" fmla="*/ 0 60000 65536"/>
                  <ns1:gd name="T140" fmla="*/ 0 60000 65536"/>
                  <ns1:gd name="T141" fmla="*/ 0 60000 65536"/>
                  <ns1:gd name="T142" fmla="*/ 0 60000 65536"/>
                  <ns1:gd name="T143" fmla="*/ 0 60000 65536"/>
                  <ns1:gd name="T144" fmla="*/ 0 60000 65536"/>
                  <ns1:gd name="T145" fmla="*/ 0 60000 65536"/>
                  <ns1:gd name="T146" fmla="*/ 0 60000 65536"/>
                  <ns1:gd name="T147" fmla="*/ 0 60000 65536"/>
                  <ns1:gd name="T148" fmla="*/ 0 60000 65536"/>
                  <ns1:gd name="T149" fmla="*/ 0 60000 65536"/>
                  <ns1:gd name="T150" fmla="*/ 0 60000 65536"/>
                  <ns1:gd name="T151" fmla="*/ 0 60000 65536"/>
                  <ns1:gd name="T152" fmla="*/ 0 60000 65536"/>
                  <ns1:gd name="T153" fmla="*/ 0 60000 65536"/>
                  <ns1:gd name="T154" fmla="*/ 0 60000 65536"/>
                  <ns1:gd name="T155" fmla="*/ 0 60000 65536"/>
                  <ns1:gd name="T156" fmla="*/ 0 60000 65536"/>
                  <ns1:gd name="T157" fmla="*/ 0 60000 65536"/>
                  <ns1:gd name="T158" fmla="*/ 0 60000 65536"/>
                  <ns1:gd name="T159" fmla="*/ 0 60000 65536"/>
                  <ns1:gd name="T160" fmla="*/ 0 60000 65536"/>
                  <ns1:gd name="T161" fmla="*/ 0 60000 65536"/>
                  <ns1:gd name="T162" fmla="*/ 0 60000 65536"/>
                  <ns1:gd name="T163" fmla="*/ 0 60000 65536"/>
                  <ns1:gd name="T164" fmla="*/ 0 60000 65536"/>
                  <ns1:gd name="T165" fmla="*/ 0 60000 65536"/>
                  <ns1:gd name="T166" fmla="*/ 0 60000 65536"/>
                  <ns1:gd name="T167" fmla="*/ 0 60000 65536"/>
                  <ns1:gd name="T168" fmla="*/ 0 60000 65536"/>
                  <ns1:gd name="T169" fmla="*/ 0 60000 65536"/>
                  <ns1:gd name="T170" fmla="*/ 0 60000 65536"/>
                  <ns1:gd name="T171" fmla="*/ 0 60000 65536"/>
                  <ns1:gd name="T172" fmla="*/ 0 60000 65536"/>
                  <ns1:gd name="T173" fmla="*/ 0 60000 65536"/>
                  <ns1:gd name="T174" fmla="*/ 0 60000 65536"/>
                  <ns1:gd name="T175" fmla="*/ 0 60000 65536"/>
                  <ns1:gd name="T176" fmla="*/ 0 60000 65536"/>
                  <ns1:gd name="T177" fmla="*/ 0 60000 65536"/>
                  <ns1:gd name="T178" fmla="*/ 0 60000 65536"/>
                  <ns1:gd name="T179" fmla="*/ 0 60000 65536"/>
                  <ns1:gd name="T180" fmla="*/ 0 60000 65536"/>
                  <ns1:gd name="T181" fmla="*/ 0 60000 65536"/>
                  <ns1:gd name="T182" fmla="*/ 0 60000 65536"/>
                  <ns1:gd name="T183" fmla="*/ 0 60000 65536"/>
                  <ns1:gd name="T184" fmla="*/ 0 60000 65536"/>
                  <ns1:gd name="T185" fmla="*/ 0 60000 65536"/>
                </ns1:gdLst>
                <ns1:ahLst/>
                <ns1:cxnLst>
                  <ns1:cxn ang="T124">
                    <ns1:pos x="T0" y="T1"/>
                  </ns1:cxn>
                  <ns1:cxn ang="T125">
                    <ns1:pos x="T2" y="T3"/>
                  </ns1:cxn>
                  <ns1:cxn ang="T126">
                    <ns1:pos x="T4" y="T5"/>
                  </ns1:cxn>
                  <ns1:cxn ang="T127">
                    <ns1:pos x="T6" y="T7"/>
                  </ns1:cxn>
                  <ns1:cxn ang="T128">
                    <ns1:pos x="T8" y="T9"/>
                  </ns1:cxn>
                  <ns1:cxn ang="T129">
                    <ns1:pos x="T10" y="T11"/>
                  </ns1:cxn>
                  <ns1:cxn ang="T130">
                    <ns1:pos x="T12" y="T13"/>
                  </ns1:cxn>
                  <ns1:cxn ang="T131">
                    <ns1:pos x="T14" y="T15"/>
                  </ns1:cxn>
                  <ns1:cxn ang="T132">
                    <ns1:pos x="T16" y="T17"/>
                  </ns1:cxn>
                  <ns1:cxn ang="T133">
                    <ns1:pos x="T18" y="T19"/>
                  </ns1:cxn>
                  <ns1:cxn ang="T134">
                    <ns1:pos x="T20" y="T21"/>
                  </ns1:cxn>
                  <ns1:cxn ang="T135">
                    <ns1:pos x="T22" y="T23"/>
                  </ns1:cxn>
                  <ns1:cxn ang="T136">
                    <ns1:pos x="T24" y="T25"/>
                  </ns1:cxn>
                  <ns1:cxn ang="T137">
                    <ns1:pos x="T26" y="T27"/>
                  </ns1:cxn>
                  <ns1:cxn ang="T138">
                    <ns1:pos x="T28" y="T29"/>
                  </ns1:cxn>
                  <ns1:cxn ang="T139">
                    <ns1:pos x="T30" y="T31"/>
                  </ns1:cxn>
                  <ns1:cxn ang="T140">
                    <ns1:pos x="T32" y="T33"/>
                  </ns1:cxn>
                  <ns1:cxn ang="T141">
                    <ns1:pos x="T34" y="T35"/>
                  </ns1:cxn>
                  <ns1:cxn ang="T142">
                    <ns1:pos x="T36" y="T37"/>
                  </ns1:cxn>
                  <ns1:cxn ang="T143">
                    <ns1:pos x="T38" y="T39"/>
                  </ns1:cxn>
                  <ns1:cxn ang="T144">
                    <ns1:pos x="T40" y="T41"/>
                  </ns1:cxn>
                  <ns1:cxn ang="T145">
                    <ns1:pos x="T42" y="T43"/>
                  </ns1:cxn>
                  <ns1:cxn ang="T146">
                    <ns1:pos x="T44" y="T45"/>
                  </ns1:cxn>
                  <ns1:cxn ang="T147">
                    <ns1:pos x="T46" y="T47"/>
                  </ns1:cxn>
                  <ns1:cxn ang="T148">
                    <ns1:pos x="T48" y="T49"/>
                  </ns1:cxn>
                  <ns1:cxn ang="T149">
                    <ns1:pos x="T50" y="T51"/>
                  </ns1:cxn>
                  <ns1:cxn ang="T150">
                    <ns1:pos x="T52" y="T53"/>
                  </ns1:cxn>
                  <ns1:cxn ang="T151">
                    <ns1:pos x="T54" y="T55"/>
                  </ns1:cxn>
                  <ns1:cxn ang="T152">
                    <ns1:pos x="T56" y="T57"/>
                  </ns1:cxn>
                  <ns1:cxn ang="T153">
                    <ns1:pos x="T58" y="T59"/>
                  </ns1:cxn>
                  <ns1:cxn ang="T154">
                    <ns1:pos x="T60" y="T61"/>
                  </ns1:cxn>
                  <ns1:cxn ang="T155">
                    <ns1:pos x="T62" y="T63"/>
                  </ns1:cxn>
                  <ns1:cxn ang="T156">
                    <ns1:pos x="T64" y="T65"/>
                  </ns1:cxn>
                  <ns1:cxn ang="T157">
                    <ns1:pos x="T66" y="T67"/>
                  </ns1:cxn>
                  <ns1:cxn ang="T158">
                    <ns1:pos x="T68" y="T69"/>
                  </ns1:cxn>
                  <ns1:cxn ang="T159">
                    <ns1:pos x="T70" y="T71"/>
                  </ns1:cxn>
                  <ns1:cxn ang="T160">
                    <ns1:pos x="T72" y="T73"/>
                  </ns1:cxn>
                  <ns1:cxn ang="T161">
                    <ns1:pos x="T74" y="T75"/>
                  </ns1:cxn>
                  <ns1:cxn ang="T162">
                    <ns1:pos x="T76" y="T77"/>
                  </ns1:cxn>
                  <ns1:cxn ang="T163">
                    <ns1:pos x="T78" y="T79"/>
                  </ns1:cxn>
                  <ns1:cxn ang="T164">
                    <ns1:pos x="T80" y="T81"/>
                  </ns1:cxn>
                  <ns1:cxn ang="T165">
                    <ns1:pos x="T82" y="T83"/>
                  </ns1:cxn>
                  <ns1:cxn ang="T166">
                    <ns1:pos x="T84" y="T85"/>
                  </ns1:cxn>
                  <ns1:cxn ang="T167">
                    <ns1:pos x="T86" y="T87"/>
                  </ns1:cxn>
                  <ns1:cxn ang="T168">
                    <ns1:pos x="T88" y="T89"/>
                  </ns1:cxn>
                  <ns1:cxn ang="T169">
                    <ns1:pos x="T90" y="T91"/>
                  </ns1:cxn>
                  <ns1:cxn ang="T170">
                    <ns1:pos x="T92" y="T93"/>
                  </ns1:cxn>
                  <ns1:cxn ang="T171">
                    <ns1:pos x="T94" y="T95"/>
                  </ns1:cxn>
                  <ns1:cxn ang="T172">
                    <ns1:pos x="T96" y="T97"/>
                  </ns1:cxn>
                  <ns1:cxn ang="T173">
                    <ns1:pos x="T98" y="T99"/>
                  </ns1:cxn>
                  <ns1:cxn ang="T174">
                    <ns1:pos x="T100" y="T101"/>
                  </ns1:cxn>
                  <ns1:cxn ang="T175">
                    <ns1:pos x="T102" y="T103"/>
                  </ns1:cxn>
                  <ns1:cxn ang="T176">
                    <ns1:pos x="T104" y="T105"/>
                  </ns1:cxn>
                  <ns1:cxn ang="T177">
                    <ns1:pos x="T106" y="T107"/>
                  </ns1:cxn>
                  <ns1:cxn ang="T178">
                    <ns1:pos x="T108" y="T109"/>
                  </ns1:cxn>
                  <ns1:cxn ang="T179">
                    <ns1:pos x="T110" y="T111"/>
                  </ns1:cxn>
                  <ns1:cxn ang="T180">
                    <ns1:pos x="T112" y="T113"/>
                  </ns1:cxn>
                  <ns1:cxn ang="T181">
                    <ns1:pos x="T114" y="T115"/>
                  </ns1:cxn>
                  <ns1:cxn ang="T182">
                    <ns1:pos x="T116" y="T117"/>
                  </ns1:cxn>
                  <ns1:cxn ang="T183">
                    <ns1:pos x="T118" y="T119"/>
                  </ns1:cxn>
                  <ns1:cxn ang="T184">
                    <ns1:pos x="T120" y="T121"/>
                  </ns1:cxn>
                  <ns1:cxn ang="T185">
                    <ns1:pos x="T122" y="T123"/>
                  </ns1:cxn>
                </ns1:cxnLst>
                <ns1:rect l="0" t="0" r="r" b="b"/>
                <ns1:pathLst>
                  <ns1:path w="293329" h="293332">
                    <ns1:moveTo>
                      <ns1:pt x="208355" y="263416"/>
                    </ns1:moveTo>
                    <ns1:cubicBezTo>
                      <ns1:pt x="210511" y="261937"/>
                      <ns1:pt x="213385" y="262677"/>
                      <ns1:pt x="214822" y="264895"/>
                    </ns1:cubicBezTo>
                    <ns1:cubicBezTo>
                      <ns1:pt x="215541" y="267483"/>
                      <ns1:pt x="214822" y="270071"/>
                      <ns1:pt x="212667" y="271180"/>
                    </ns1:cubicBezTo>
                    <ns1:cubicBezTo>
                      <ns1:pt x="192188" y="282640"/>
                      <ns1:pt x="169194" y="288556"/>
                      <ns1:pt x="146201" y="288556"/>
                    </ns1:cubicBezTo>
                    <ns1:cubicBezTo>
                      <ns1:pt x="124284" y="288556"/>
                      <ns1:pt x="102728" y="283010"/>
                      <ns1:pt x="82608" y="272659"/>
                    </ns1:cubicBezTo>
                    <ns1:cubicBezTo>
                      <ns1:pt x="80093" y="271549"/>
                      <ns1:pt x="79375" y="268592"/>
                      <ns1:pt x="80812" y="266374"/>
                    </ns1:cubicBezTo>
                    <ns1:cubicBezTo>
                      <ns1:pt x="81530" y="264155"/>
                      <ns1:pt x="84405" y="263416"/>
                      <ns1:pt x="86560" y="264525"/>
                    </ns1:cubicBezTo>
                    <ns1:cubicBezTo>
                      <ns1:pt x="125003" y="284859"/>
                      <ns1:pt x="170631" y="284119"/>
                      <ns1:pt x="208355" y="263416"/>
                    </ns1:cubicBezTo>
                    <ns1:close/>
                    <ns1:moveTo>
                      <ns1:pt x="237641" y="244663"/>
                    </ns1:moveTo>
                    <ns1:cubicBezTo>
                      <ns1:pt x="239437" y="246084"/>
                      <ns1:pt x="239796" y="248926"/>
                      <ns1:pt x="238000" y="250703"/>
                    </ns1:cubicBezTo>
                    <ns1:cubicBezTo>
                      <ns1:pt x="235485" y="253900"/>
                      <ns1:pt x="234048" y="257808"/>
                      <ns1:pt x="234048" y="261715"/>
                    </ns1:cubicBezTo>
                    <ns1:lnTo>
                      <ns1:pt x="234048" y="284451"/>
                    </ns1:lnTo>
                    <ns1:lnTo>
                      <ns1:pt x="284347" y="284451"/>
                    </ns1:lnTo>
                    <ns1:lnTo>
                      <ns1:pt x="284347" y="261715"/>
                    </ns1:lnTo>
                    <ns1:cubicBezTo>
                      <ns1:pt x="284347" y="257808"/>
                      <ns1:pt x="283269" y="253900"/>
                      <ns1:pt x="280395" y="250703"/>
                    </ns1:cubicBezTo>
                    <ns1:cubicBezTo>
                      <ns1:pt x="278958" y="248926"/>
                      <ns1:pt x="278958" y="246084"/>
                      <ns1:pt x="281113" y="244663"/>
                    </ns1:cubicBezTo>
                    <ns1:cubicBezTo>
                      <ns1:pt x="282910" y="242887"/>
                      <ns1:pt x="285784" y="243242"/>
                      <ns1:pt x="287221" y="245019"/>
                    </ns1:cubicBezTo>
                    <ns1:cubicBezTo>
                      <ns1:pt x="291173" y="249992"/>
                      <ns1:pt x="293329" y="255676"/>
                      <ns1:pt x="293329" y="261715"/>
                    </ns1:cubicBezTo>
                    <ns1:lnTo>
                      <ns1:pt x="293329" y="289069"/>
                    </ns1:lnTo>
                    <ns1:cubicBezTo>
                      <ns1:pt x="293329" y="291201"/>
                      <ns1:pt x="291533" y="293332"/>
                      <ns1:pt x="288658" y="293332"/>
                    </ns1:cubicBezTo>
                    <ns1:lnTo>
                      <ns1:pt x="229737" y="293332"/>
                    </ns1:lnTo>
                    <ns1:cubicBezTo>
                      <ns1:pt x="227222" y="293332"/>
                      <ns1:pt x="225425" y="291201"/>
                      <ns1:pt x="225425" y="289069"/>
                    </ns1:cubicBezTo>
                    <ns1:lnTo>
                      <ns1:pt x="225425" y="261715"/>
                    </ns1:lnTo>
                    <ns1:cubicBezTo>
                      <ns1:pt x="225425" y="255676"/>
                      <ns1:pt x="227222" y="249992"/>
                      <ns1:pt x="231174" y="245019"/>
                    </ns1:cubicBezTo>
                    <ns1:cubicBezTo>
                      <ns1:pt x="232611" y="243242"/>
                      <ns1:pt x="235844" y="242887"/>
                      <ns1:pt x="237641" y="244663"/>
                    </ns1:cubicBezTo>
                    <ns1:close/>
                    <ns1:moveTo>
                      <ns1:pt x="12215" y="244663"/>
                    </ns1:moveTo>
                    <ns1:cubicBezTo>
                      <ns1:pt x="14012" y="246084"/>
                      <ns1:pt x="14371" y="248926"/>
                      <ns1:pt x="12575" y="250703"/>
                    </ns1:cubicBezTo>
                    <ns1:cubicBezTo>
                      <ns1:pt x="10419" y="253900"/>
                      <ns1:pt x="8622" y="257808"/>
                      <ns1:pt x="8622" y="261715"/>
                    </ns1:cubicBezTo>
                    <ns1:lnTo>
                      <ns1:pt x="8622" y="284451"/>
                    </ns1:lnTo>
                    <ns1:lnTo>
                      <ns1:pt x="59281" y="284451"/>
                    </ns1:lnTo>
                    <ns1:lnTo>
                      <ns1:pt x="59281" y="261715"/>
                    </ns1:lnTo>
                    <ns1:cubicBezTo>
                      <ns1:pt x="59281" y="257808"/>
                      <ns1:pt x="57844" y="253900"/>
                      <ns1:pt x="54969" y="250703"/>
                    </ns1:cubicBezTo>
                    <ns1:cubicBezTo>
                      <ns1:pt x="53532" y="248926"/>
                      <ns1:pt x="53892" y="246084"/>
                      <ns1:pt x="55688" y="244663"/>
                    </ns1:cubicBezTo>
                    <ns1:cubicBezTo>
                      <ns1:pt x="57844" y="242887"/>
                      <ns1:pt x="60359" y="243242"/>
                      <ns1:pt x="61796" y="245019"/>
                    </ns1:cubicBezTo>
                    <ns1:cubicBezTo>
                      <ns1:pt x="65748" y="249992"/>
                      <ns1:pt x="67903" y="255676"/>
                      <ns1:pt x="67903" y="261715"/>
                    </ns1:cubicBezTo>
                    <ns1:lnTo>
                      <ns1:pt x="67903" y="289069"/>
                    </ns1:lnTo>
                    <ns1:cubicBezTo>
                      <ns1:pt x="67903" y="291201"/>
                      <ns1:pt x="65748" y="293332"/>
                      <ns1:pt x="63592" y="293332"/>
                    </ns1:cubicBezTo>
                    <ns1:lnTo>
                      <ns1:pt x="4311" y="293332"/>
                    </ns1:lnTo>
                    <ns1:cubicBezTo>
                      <ns1:pt x="1796" y="293332"/>
                      <ns1:pt x="0" y="291201"/>
                      <ns1:pt x="0" y="289069"/>
                    </ns1:cubicBezTo>
                    <ns1:lnTo>
                      <ns1:pt x="0" y="261715"/>
                    </ns1:lnTo>
                    <ns1:cubicBezTo>
                      <ns1:pt x="0" y="255676"/>
                      <ns1:pt x="1796" y="249992"/>
                      <ns1:pt x="6107" y="245019"/>
                    </ns1:cubicBezTo>
                    <ns1:cubicBezTo>
                      <ns1:pt x="7545" y="243242"/>
                      <ns1:pt x="10419" y="242887"/>
                      <ns1:pt x="12215" y="244663"/>
                    </ns1:cubicBezTo>
                    <ns1:close/>
                    <ns1:moveTo>
                      <ns1:pt x="258410" y="216782"/>
                    </ns1:moveTo>
                    <ns1:cubicBezTo>
                      <ns1:pt x="252766" y="216782"/>
                      <ns1:pt x="248180" y="221368"/>
                      <ns1:pt x="248180" y="226659"/>
                    </ns1:cubicBezTo>
                    <ns1:cubicBezTo>
                      <ns1:pt x="248180" y="232304"/>
                      <ns1:pt x="252766" y="236890"/>
                      <ns1:pt x="258410" y="236890"/>
                    </ns1:cubicBezTo>
                    <ns1:cubicBezTo>
                      <ns1:pt x="264055" y="236890"/>
                      <ns1:pt x="268641" y="232304"/>
                      <ns1:pt x="268641" y="226659"/>
                    </ns1:cubicBezTo>
                    <ns1:cubicBezTo>
                      <ns1:pt x="268641" y="221368"/>
                      <ns1:pt x="264055" y="216782"/>
                      <ns1:pt x="258410" y="216782"/>
                    </ns1:cubicBezTo>
                    <ns1:close/>
                    <ns1:moveTo>
                      <ns1:pt x="32985" y="216782"/>
                    </ns1:moveTo>
                    <ns1:cubicBezTo>
                      <ns1:pt x="27341" y="216782"/>
                      <ns1:pt x="22754" y="221368"/>
                      <ns1:pt x="22754" y="226659"/>
                    </ns1:cubicBezTo>
                    <ns1:cubicBezTo>
                      <ns1:pt x="22754" y="232304"/>
                      <ns1:pt x="27341" y="236890"/>
                      <ns1:pt x="32985" y="236890"/>
                    </ns1:cubicBezTo>
                    <ns1:cubicBezTo>
                      <ns1:pt x="38629" y="236890"/>
                      <ns1:pt x="43216" y="232304"/>
                      <ns1:pt x="43216" y="226659"/>
                    </ns1:cubicBezTo>
                    <ns1:cubicBezTo>
                      <ns1:pt x="43216" y="221368"/>
                      <ns1:pt x="38629" y="216782"/>
                      <ns1:pt x="32985" y="216782"/>
                    </ns1:cubicBezTo>
                    <ns1:close/>
                    <ns1:moveTo>
                      <ns1:pt x="258410" y="207962"/>
                    </ns1:moveTo>
                    <ns1:cubicBezTo>
                      <ns1:pt x="268994" y="207962"/>
                      <ns1:pt x="277460" y="216429"/>
                      <ns1:pt x="277460" y="226659"/>
                    </ns1:cubicBezTo>
                    <ns1:cubicBezTo>
                      <ns1:pt x="277460" y="237243"/>
                      <ns1:pt x="268994" y="245709"/>
                      <ns1:pt x="258410" y="245709"/>
                    </ns1:cubicBezTo>
                    <ns1:cubicBezTo>
                      <ns1:pt x="248180" y="245709"/>
                      <ns1:pt x="239713" y="237243"/>
                      <ns1:pt x="239713" y="226659"/>
                    </ns1:cubicBezTo>
                    <ns1:cubicBezTo>
                      <ns1:pt x="239713" y="216429"/>
                      <ns1:pt x="248180" y="207962"/>
                      <ns1:pt x="258410" y="207962"/>
                    </ns1:cubicBezTo>
                    <ns1:close/>
                    <ns1:moveTo>
                      <ns1:pt x="32985" y="207962"/>
                    </ns1:moveTo>
                    <ns1:cubicBezTo>
                      <ns1:pt x="43568" y="207962"/>
                      <ns1:pt x="52035" y="216429"/>
                      <ns1:pt x="52035" y="226659"/>
                    </ns1:cubicBezTo>
                    <ns1:cubicBezTo>
                      <ns1:pt x="52035" y="237243"/>
                      <ns1:pt x="43568" y="245709"/>
                      <ns1:pt x="32985" y="245709"/>
                    </ns1:cubicBezTo>
                    <ns1:cubicBezTo>
                      <ns1:pt x="22754" y="245709"/>
                      <ns1:pt x="14288" y="237243"/>
                      <ns1:pt x="14288" y="226659"/>
                    </ns1:cubicBezTo>
                    <ns1:cubicBezTo>
                      <ns1:pt x="14288" y="216429"/>
                      <ns1:pt x="22754" y="207962"/>
                      <ns1:pt x="32985" y="207962"/>
                    </ns1:cubicBezTo>
                    <ns1:close/>
                    <ns1:moveTo>
                      <ns1:pt x="141209" y="184150"/>
                    </ns1:moveTo>
                    <ns1:lnTo>
                      <ns1:pt x="182642" y="184150"/>
                    </ns1:lnTo>
                    <ns1:cubicBezTo>
                      <ns1:pt x="185164" y="184150"/>
                      <ns1:pt x="186965" y="186348"/>
                      <ns1:pt x="186965" y="188913"/>
                    </ns1:cubicBezTo>
                    <ns1:cubicBezTo>
                      <ns1:pt x="186965" y="191477"/>
                      <ns1:pt x="185164" y="193309"/>
                      <ns1:pt x="182642" y="193309"/>
                    </ns1:cubicBezTo>
                    <ns1:lnTo>
                      <ns1:pt x="141209" y="193309"/>
                    </ns1:lnTo>
                    <ns1:cubicBezTo>
                      <ns1:pt x="138687" y="193309"/>
                      <ns1:pt x="136525" y="191477"/>
                      <ns1:pt x="136525" y="188913"/>
                    </ns1:cubicBezTo>
                    <ns1:cubicBezTo>
                      <ns1:pt x="136525" y="186348"/>
                      <ns1:pt x="138687" y="184150"/>
                      <ns1:pt x="141209" y="184150"/>
                    </ns1:cubicBezTo>
                    <ns1:close/>
                    <ns1:moveTo>
                      <ns1:pt x="141209" y="153987"/>
                    </ns1:moveTo>
                    <ns1:lnTo>
                      <ns1:pt x="182642" y="153987"/>
                    </ns1:lnTo>
                    <ns1:cubicBezTo>
                      <ns1:pt x="185164" y="153987"/>
                      <ns1:pt x="186965" y="155818"/>
                      <ns1:pt x="186965" y="158383"/>
                    </ns1:cubicBezTo>
                    <ns1:cubicBezTo>
                      <ns1:pt x="186965" y="160947"/>
                      <ns1:pt x="185164" y="163145"/>
                      <ns1:pt x="182642" y="163145"/>
                    </ns1:cubicBezTo>
                    <ns1:lnTo>
                      <ns1:pt x="141209" y="163145"/>
                    </ns1:lnTo>
                    <ns1:cubicBezTo>
                      <ns1:pt x="138687" y="163145"/>
                      <ns1:pt x="136525" y="160947"/>
                      <ns1:pt x="136525" y="158383"/>
                    </ns1:cubicBezTo>
                    <ns1:cubicBezTo>
                      <ns1:pt x="136525" y="155818"/>
                      <ns1:pt x="138687" y="153987"/>
                      <ns1:pt x="141209" y="153987"/>
                    </ns1:cubicBezTo>
                    <ns1:close/>
                    <ns1:moveTo>
                      <ns1:pt x="120945" y="122087"/>
                    </ns1:moveTo>
                    <ns1:lnTo>
                      <ns1:pt x="120945" y="231936"/>
                    </ns1:lnTo>
                    <ns1:lnTo>
                      <ns1:pt x="201721" y="231936"/>
                    </ns1:lnTo>
                    <ns1:lnTo>
                      <ns1:pt x="201721" y="122087"/>
                    </ns1:lnTo>
                    <ns1:lnTo>
                      <ns1:pt x="120945" y="122087"/>
                    </ns1:lnTo>
                    <ns1:close/>
                    <ns1:moveTo>
                      <ns1:pt x="91243" y="117765"/>
                    </ns1:moveTo>
                    <ns1:lnTo>
                      <ns1:pt x="91243" y="218610"/>
                    </ns1:lnTo>
                    <ns1:cubicBezTo>
                      <ns1:pt x="91243" y="225813"/>
                      <ns1:pt x="97401" y="231936"/>
                      <ns1:pt x="104645" y="231936"/>
                    </ns1:cubicBezTo>
                    <ns1:lnTo>
                      <ns1:pt x="112252" y="231936"/>
                    </ns1:lnTo>
                    <ns1:lnTo>
                      <ns1:pt x="112252" y="122087"/>
                    </ns1:lnTo>
                    <ns1:lnTo>
                      <ns1:pt x="104645" y="122087"/>
                    </ns1:lnTo>
                    <ns1:cubicBezTo>
                      <ns1:pt x="99574" y="122087"/>
                      <ns1:pt x="94865" y="120286"/>
                      <ns1:pt x="91243" y="117765"/>
                    </ns1:cubicBezTo>
                    <ns1:close/>
                    <ns1:moveTo>
                      <ns1:pt x="274150" y="97555"/>
                    </ns1:moveTo>
                    <ns1:cubicBezTo>
                      <ns1:pt x="276714" y="96837"/>
                      <ns1:pt x="279278" y="98274"/>
                      <ns1:pt x="280011" y="100430"/>
                    </ns1:cubicBezTo>
                    <ns1:cubicBezTo>
                      <ns1:pt x="291734" y="132770"/>
                      <ns1:pt x="291001" y="168344"/>
                      <ns1:pt x="277813" y="199966"/>
                    </ns1:cubicBezTo>
                    <ns1:cubicBezTo>
                      <ns1:pt x="277080" y="201763"/>
                      <ns1:pt x="275249" y="202841"/>
                      <ns1:pt x="273783" y="202841"/>
                    </ns1:cubicBezTo>
                    <ns1:cubicBezTo>
                      <ns1:pt x="273051" y="202841"/>
                      <ns1:pt x="272684" y="202841"/>
                      <ns1:pt x="271952" y="202482"/>
                    </ns1:cubicBezTo>
                    <ns1:cubicBezTo>
                      <ns1:pt x="269387" y="201404"/>
                      <ns1:pt x="268288" y="198888"/>
                      <ns1:pt x="269387" y="196732"/>
                    </ns1:cubicBezTo>
                    <ns1:cubicBezTo>
                      <ns1:pt x="281843" y="166907"/>
                      <ns1:pt x="282209" y="133848"/>
                      <ns1:pt x="271585" y="103305"/>
                    </ns1:cubicBezTo>
                    <ns1:cubicBezTo>
                      <ns1:pt x="270853" y="101149"/>
                      <ns1:pt x="271952" y="98633"/>
                      <ns1:pt x="274150" y="97555"/>
                    </ns1:cubicBezTo>
                    <ns1:close/>
                    <ns1:moveTo>
                      <ns1:pt x="20584" y="95972"/>
                    </ns1:moveTo>
                    <ns1:cubicBezTo>
                      <ns1:pt x="22807" y="96695"/>
                      <ns1:pt x="24289" y="99224"/>
                      <ns1:pt x="23177" y="101753"/>
                    </ns1:cubicBezTo>
                    <ns1:cubicBezTo>
                      <ns1:pt x="12435" y="131379"/>
                      <ns1:pt x="12806" y="164257"/>
                      <ns1:pt x="24289" y="193883"/>
                    </ns1:cubicBezTo>
                    <ns1:cubicBezTo>
                      <ns1:pt x="25029" y="196051"/>
                      <ns1:pt x="23918" y="198580"/>
                      <ns1:pt x="21696" y="199664"/>
                    </ns1:cubicBezTo>
                    <ns1:cubicBezTo>
                      <ns1:pt x="20955" y="199664"/>
                      <ns1:pt x="20584" y="199664"/>
                      <ns1:pt x="19844" y="199664"/>
                    </ns1:cubicBezTo>
                    <ns1:cubicBezTo>
                      <ns1:pt x="17991" y="199664"/>
                      <ns1:pt x="16510" y="198580"/>
                      <ns1:pt x="15769" y="197135"/>
                    </ns1:cubicBezTo>
                    <ns1:cubicBezTo>
                      <ns1:pt x="3545" y="165341"/>
                      <ns1:pt x="3175" y="130656"/>
                      <ns1:pt x="14658" y="98863"/>
                    </ns1:cubicBezTo>
                    <ns1:cubicBezTo>
                      <ns1:pt x="15399" y="96334"/>
                      <ns1:pt x="17991" y="95250"/>
                      <ns1:pt x="20584" y="95972"/>
                    </ns1:cubicBezTo>
                    <ns1:close/>
                    <ns1:moveTo>
                      <ns1:pt x="104645" y="86431"/>
                    </ns1:moveTo>
                    <ns1:cubicBezTo>
                      <ns1:pt x="97401" y="86431"/>
                      <ns1:pt x="91243" y="92553"/>
                      <ns1:pt x="91243" y="99757"/>
                    </ns1:cubicBezTo>
                    <ns1:cubicBezTo>
                      <ns1:pt x="91243" y="107320"/>
                      <ns1:pt x="97401" y="113443"/>
                      <ns1:pt x="104645" y="113443"/>
                    </ns1:cubicBezTo>
                    <ns1:lnTo>
                      <ns1:pt x="192665" y="113443"/>
                    </ns1:lnTo>
                    <ns1:cubicBezTo>
                      <ns1:pt x="189405" y="104799"/>
                      <ns1:pt x="189405" y="95435"/>
                      <ns1:pt x="192665" y="86431"/>
                    </ns1:cubicBezTo>
                    <ns1:lnTo>
                      <ns1:pt x="104645" y="86431"/>
                    </ns1:lnTo>
                    <ns1:close/>
                    <ns1:moveTo>
                      <ns1:pt x="104645" y="77787"/>
                    </ns1:moveTo>
                    <ns1:lnTo>
                      <ns1:pt x="206067" y="77787"/>
                    </ns1:lnTo>
                    <ns1:cubicBezTo>
                      <ns1:pt x="208603" y="77787"/>
                      <ns1:pt x="210776" y="79948"/>
                      <ns1:pt x="210776" y="82109"/>
                    </ns1:cubicBezTo>
                    <ns1:cubicBezTo>
                      <ns1:pt x="210776" y="84630"/>
                      <ns1:pt x="208603" y="86431"/>
                      <ns1:pt x="206067" y="86431"/>
                    </ns1:cubicBezTo>
                    <ns1:lnTo>
                      <ns1:pt x="202807" y="86431"/>
                    </ns1:lnTo>
                    <ns1:cubicBezTo>
                      <ns1:pt x="198098" y="95074"/>
                      <ns1:pt x="198098" y="104799"/>
                      <ns1:pt x="202807" y="113443"/>
                    </ns1:cubicBezTo>
                    <ns1:lnTo>
                      <ns1:pt x="206067" y="113443"/>
                    </ns1:lnTo>
                    <ns1:cubicBezTo>
                      <ns1:pt x="208603" y="113443"/>
                      <ns1:pt x="210776" y="115243"/>
                      <ns1:pt x="210776" y="117765"/>
                    </ns1:cubicBezTo>
                    <ns1:lnTo>
                      <ns1:pt x="210776" y="236258"/>
                    </ns1:lnTo>
                    <ns1:cubicBezTo>
                      <ns1:pt x="210776" y="238779"/>
                      <ns1:pt x="208603" y="240940"/>
                      <ns1:pt x="206067" y="240940"/>
                    </ns1:cubicBezTo>
                    <ns1:lnTo>
                      <ns1:pt x="104645" y="240940"/>
                    </ns1:lnTo>
                    <ns1:cubicBezTo>
                      <ns1:pt x="92330" y="240940"/>
                      <ns1:pt x="82550" y="230856"/>
                      <ns1:pt x="82550" y="218610"/>
                    </ns1:cubicBezTo>
                    <ns1:lnTo>
                      <ns1:pt x="82550" y="99757"/>
                    </ns1:lnTo>
                    <ns1:cubicBezTo>
                      <ns1:pt x="82550" y="87511"/>
                      <ns1:pt x="92330" y="77787"/>
                      <ns1:pt x="104645" y="77787"/>
                    </ns1:cubicBezTo>
                    <ns1:close/>
                    <ns1:moveTo>
                      <ns1:pt x="237641" y="36713"/>
                    </ns1:moveTo>
                    <ns1:cubicBezTo>
                      <ns1:pt x="239437" y="37787"/>
                      <ns1:pt x="239796" y="40649"/>
                      <ns1:pt x="238000" y="42795"/>
                    </ns1:cubicBezTo>
                    <ns1:cubicBezTo>
                      <ns1:pt x="235485" y="45657"/>
                      <ns1:pt x="234048" y="49950"/>
                      <ns1:pt x="234048" y="53885"/>
                    </ns1:cubicBezTo>
                    <ns1:lnTo>
                      <ns1:pt x="234048" y="76781"/>
                    </ns1:lnTo>
                    <ns1:lnTo>
                      <ns1:pt x="284347" y="76781"/>
                    </ns1:lnTo>
                    <ns1:lnTo>
                      <ns1:pt x="284347" y="53885"/>
                    </ns1:lnTo>
                    <ns1:cubicBezTo>
                      <ns1:pt x="284347" y="49950"/>
                      <ns1:pt x="282910" y="45657"/>
                      <ns1:pt x="280395" y="42795"/>
                    </ns1:cubicBezTo>
                    <ns1:cubicBezTo>
                      <ns1:pt x="278958" y="40649"/>
                      <ns1:pt x="278958" y="37787"/>
                      <ns1:pt x="281113" y="36713"/>
                    </ns1:cubicBezTo>
                    <ns1:cubicBezTo>
                      <ns1:pt x="282910" y="34925"/>
                      <ns1:pt x="285784" y="35282"/>
                      <ns1:pt x="287221" y="37071"/>
                    </ns1:cubicBezTo>
                    <ns1:cubicBezTo>
                      <ns1:pt x="291173" y="41722"/>
                      <ns1:pt x="293329" y="47804"/>
                      <ns1:pt x="293329" y="53885"/>
                    </ns1:cubicBezTo>
                    <ns1:lnTo>
                      <ns1:pt x="293329" y="81074"/>
                    </ns1:lnTo>
                    <ns1:cubicBezTo>
                      <ns1:pt x="293329" y="83578"/>
                      <ns1:pt x="291533" y="85367"/>
                      <ns1:pt x="288658" y="85367"/>
                    </ns1:cubicBezTo>
                    <ns1:lnTo>
                      <ns1:pt x="229737" y="85367"/>
                    </ns1:lnTo>
                    <ns1:cubicBezTo>
                      <ns1:pt x="227222" y="85367"/>
                      <ns1:pt x="225425" y="83578"/>
                      <ns1:pt x="225425" y="81074"/>
                    </ns1:cubicBezTo>
                    <ns1:lnTo>
                      <ns1:pt x="225425" y="53885"/>
                    </ns1:lnTo>
                    <ns1:cubicBezTo>
                      <ns1:pt x="225425" y="47804"/>
                      <ns1:pt x="227222" y="41722"/>
                      <ns1:pt x="231174" y="37071"/>
                    </ns1:cubicBezTo>
                    <ns1:cubicBezTo>
                      <ns1:pt x="232970" y="35282"/>
                      <ns1:pt x="235844" y="34925"/>
                      <ns1:pt x="237641" y="36713"/>
                    </ns1:cubicBezTo>
                    <ns1:close/>
                    <ns1:moveTo>
                      <ns1:pt x="12215" y="36713"/>
                    </ns1:moveTo>
                    <ns1:cubicBezTo>
                      <ns1:pt x="14012" y="37787"/>
                      <ns1:pt x="14371" y="40649"/>
                      <ns1:pt x="12575" y="42795"/>
                    </ns1:cubicBezTo>
                    <ns1:cubicBezTo>
                      <ns1:pt x="10419" y="45657"/>
                      <ns1:pt x="8622" y="49950"/>
                      <ns1:pt x="8622" y="53885"/>
                    </ns1:cubicBezTo>
                    <ns1:lnTo>
                      <ns1:pt x="8622" y="76781"/>
                    </ns1:lnTo>
                    <ns1:lnTo>
                      <ns1:pt x="59281" y="76781"/>
                    </ns1:lnTo>
                    <ns1:lnTo>
                      <ns1:pt x="59281" y="53885"/>
                    </ns1:lnTo>
                    <ns1:cubicBezTo>
                      <ns1:pt x="59281" y="49950"/>
                      <ns1:pt x="57844" y="45657"/>
                      <ns1:pt x="54969" y="42795"/>
                    </ns1:cubicBezTo>
                    <ns1:cubicBezTo>
                      <ns1:pt x="53532" y="40649"/>
                      <ns1:pt x="53892" y="37787"/>
                      <ns1:pt x="55688" y="36713"/>
                    </ns1:cubicBezTo>
                    <ns1:cubicBezTo>
                      <ns1:pt x="57844" y="34925"/>
                      <ns1:pt x="60359" y="35282"/>
                      <ns1:pt x="61796" y="37071"/>
                    </ns1:cubicBezTo>
                    <ns1:cubicBezTo>
                      <ns1:pt x="65748" y="41722"/>
                      <ns1:pt x="67903" y="47804"/>
                      <ns1:pt x="67903" y="53885"/>
                    </ns1:cubicBezTo>
                    <ns1:lnTo>
                      <ns1:pt x="67903" y="81074"/>
                    </ns1:lnTo>
                    <ns1:cubicBezTo>
                      <ns1:pt x="67903" y="83578"/>
                      <ns1:pt x="65748" y="85367"/>
                      <ns1:pt x="63592" y="85367"/>
                    </ns1:cubicBezTo>
                    <ns1:lnTo>
                      <ns1:pt x="4311" y="85367"/>
                    </ns1:lnTo>
                    <ns1:cubicBezTo>
                      <ns1:pt x="1796" y="85367"/>
                      <ns1:pt x="0" y="83578"/>
                      <ns1:pt x="0" y="81074"/>
                    </ns1:cubicBezTo>
                    <ns1:lnTo>
                      <ns1:pt x="0" y="53885"/>
                    </ns1:lnTo>
                    <ns1:cubicBezTo>
                      <ns1:pt x="0" y="47804"/>
                      <ns1:pt x="1796" y="41722"/>
                      <ns1:pt x="6107" y="37071"/>
                    </ns1:cubicBezTo>
                    <ns1:cubicBezTo>
                      <ns1:pt x="7545" y="35282"/>
                      <ns1:pt x="10419" y="34925"/>
                      <ns1:pt x="12215" y="36713"/>
                    </ns1:cubicBezTo>
                    <ns1:close/>
                    <ns1:moveTo>
                      <ns1:pt x="258410" y="8466"/>
                    </ns1:moveTo>
                    <ns1:cubicBezTo>
                      <ns1:pt x="252766" y="8466"/>
                      <ns1:pt x="248180" y="13405"/>
                      <ns1:pt x="248180" y="18697"/>
                    </ns1:cubicBezTo>
                    <ns1:cubicBezTo>
                      <ns1:pt x="248180" y="24341"/>
                      <ns1:pt x="252766" y="28928"/>
                      <ns1:pt x="258410" y="28928"/>
                    </ns1:cubicBezTo>
                    <ns1:cubicBezTo>
                      <ns1:pt x="264055" y="28928"/>
                      <ns1:pt x="268641" y="24341"/>
                      <ns1:pt x="268641" y="18697"/>
                    </ns1:cubicBezTo>
                    <ns1:cubicBezTo>
                      <ns1:pt x="268641" y="13405"/>
                      <ns1:pt x="264055" y="8466"/>
                      <ns1:pt x="258410" y="8466"/>
                    </ns1:cubicBezTo>
                    <ns1:close/>
                    <ns1:moveTo>
                      <ns1:pt x="32985" y="8466"/>
                    </ns1:moveTo>
                    <ns1:cubicBezTo>
                      <ns1:pt x="27341" y="8466"/>
                      <ns1:pt x="22754" y="13405"/>
                      <ns1:pt x="22754" y="18697"/>
                    </ns1:cubicBezTo>
                    <ns1:cubicBezTo>
                      <ns1:pt x="22754" y="24341"/>
                      <ns1:pt x="27341" y="28928"/>
                      <ns1:pt x="32985" y="28928"/>
                    </ns1:cubicBezTo>
                    <ns1:cubicBezTo>
                      <ns1:pt x="38629" y="28928"/>
                      <ns1:pt x="43216" y="24341"/>
                      <ns1:pt x="43216" y="18697"/>
                    </ns1:cubicBezTo>
                    <ns1:cubicBezTo>
                      <ns1:pt x="43216" y="13405"/>
                      <ns1:pt x="38629" y="8466"/>
                      <ns1:pt x="32985" y="8466"/>
                    </ns1:cubicBezTo>
                    <ns1:close/>
                    <ns1:moveTo>
                      <ns1:pt x="145691" y="6778"/>
                    </ns1:moveTo>
                    <ns1:cubicBezTo>
                      <ns1:pt x="171211" y="6778"/>
                      <ns1:pt x="196731" y="13556"/>
                      <ns1:pt x="219015" y="27113"/>
                    </ns1:cubicBezTo>
                    <ns1:cubicBezTo>
                      <ns1:pt x="221531" y="28559"/>
                      <ns1:pt x="221891" y="31089"/>
                      <ns1:pt x="220813" y="33258"/>
                    </ns1:cubicBezTo>
                    <ns1:cubicBezTo>
                      <ns1:pt x="219015" y="35427"/>
                      <ns1:pt x="216499" y="36150"/>
                      <ns1:pt x="214702" y="34704"/>
                    </ns1:cubicBezTo>
                    <ns1:cubicBezTo>
                      <ns1:pt x="172648" y="9037"/>
                      <ns1:pt x="118733" y="9037"/>
                      <ns1:pt x="77038" y="34704"/>
                    </ns1:cubicBezTo>
                    <ns1:cubicBezTo>
                      <ns1:pt x="76320" y="35427"/>
                      <ns1:pt x="75601" y="35427"/>
                      <ns1:pt x="74882" y="35427"/>
                    </ns1:cubicBezTo>
                    <ns1:cubicBezTo>
                      <ns1:pt x="73444" y="35427"/>
                      <ns1:pt x="72006" y="34704"/>
                      <ns1:pt x="70928" y="33258"/>
                    </ns1:cubicBezTo>
                    <ns1:cubicBezTo>
                      <ns1:pt x="69850" y="31089"/>
                      <ns1:pt x="70209" y="28559"/>
                      <ns1:pt x="72366" y="27113"/>
                    </ns1:cubicBezTo>
                    <ns1:cubicBezTo>
                      <ns1:pt x="94651" y="13556"/>
                      <ns1:pt x="120171" y="6778"/>
                      <ns1:pt x="145691" y="6778"/>
                    </ns1:cubicBezTo>
                    <ns1:close/>
                    <ns1:moveTo>
                      <ns1:pt x="258410" y="0"/>
                    </ns1:moveTo>
                    <ns1:cubicBezTo>
                      <ns1:pt x="268994" y="0"/>
                      <ns1:pt x="277460" y="8466"/>
                      <ns1:pt x="277460" y="18697"/>
                    </ns1:cubicBezTo>
                    <ns1:cubicBezTo>
                      <ns1:pt x="277460" y="29280"/>
                      <ns1:pt x="268994" y="37747"/>
                      <ns1:pt x="258410" y="37747"/>
                    </ns1:cubicBezTo>
                    <ns1:cubicBezTo>
                      <ns1:pt x="248180" y="37747"/>
                      <ns1:pt x="239713" y="29280"/>
                      <ns1:pt x="239713" y="18697"/>
                    </ns1:cubicBezTo>
                    <ns1:cubicBezTo>
                      <ns1:pt x="239713" y="8466"/>
                      <ns1:pt x="248180" y="0"/>
                      <ns1:pt x="258410" y="0"/>
                    </ns1:cubicBezTo>
                    <ns1:close/>
                    <ns1:moveTo>
                      <ns1:pt x="32985" y="0"/>
                    </ns1:moveTo>
                    <ns1:cubicBezTo>
                      <ns1:pt x="43568" y="0"/>
                      <ns1:pt x="52035" y="8466"/>
                      <ns1:pt x="52035" y="18697"/>
                    </ns1:cubicBezTo>
                    <ns1:cubicBezTo>
                      <ns1:pt x="52035" y="29280"/>
                      <ns1:pt x="43568" y="37747"/>
                      <ns1:pt x="32985" y="37747"/>
                    </ns1:cubicBezTo>
                    <ns1:cubicBezTo>
                      <ns1:pt x="22754" y="37747"/>
                      <ns1:pt x="14288" y="29280"/>
                      <ns1:pt x="14288" y="18697"/>
                    </ns1:cubicBezTo>
                    <ns1:cubicBezTo>
                      <ns1:pt x="14288" y="8466"/>
                      <ns1:pt x="22754" y="0"/>
                      <ns1:pt x="32985" y="0"/>
                    </ns1:cubicBezTo>
                    <ns1:close/>
                  </ns1:path>
                </ns1:pathLst>
              </ns1:custGeom>
              <ns1:solidFill>
                <ns1:srgbClr val="ED8B00"/>
              </ns1:solidFill>
              <ns1:ln>
                <ns1:noFill/>
              </ns1:ln>
            </ns0:spPr>
            <ns0:txBody>
              <ns1:bodyPr anchor="ctr"/>
              <ns1:lstStyle/>
              <ns1:p>
                <ns1:endParaRPr lang="en-US" sz="900"/>
              </ns1:p>
            </ns0:txBody>
          </ns0:sp>
          <ns0:sp>
            <ns0:nvSpPr>
              <ns0:cNvPr id="65" name="TextBox 64">
                <ns1:extLst>
                  <ns1:ext uri="{FF2B5EF4-FFF2-40B4-BE49-F238E27FC236}">
                    <ns2:creationId id="{CCDBA8E2-2E49-D3DC-8F70-3EBC50517161}"/>
                  </ns1:ext>
                </ns1:extLst>
              </ns0:cNvPr>
              <ns0:cNvSpPr txBox="1"/>
              <ns0:nvPr/>
            </ns0:nvSpPr>
            <ns0:spPr>
              <ns1:xfrm>
                <ns1:off x="4974332" y="4365181"/>
                <ns1:ext cx="1914319" cy="675570"/>
              </ns1:xfrm>
              <ns1:prstGeom prst="rect">
                <ns1:avLst/>
              </ns1:prstGeom>
              <ns1:noFill/>
            </ns0:spPr>
            <ns0:txBody>
              <ns1:bodyPr wrap="square" rtlCol="0">
                <ns1:spAutoFit/>
              </ns1:bodyPr>
              <ns1:lstStyle/>
              <ns1:p>
                <ns1:pPr algn="ctr">
                  <ns1:lnSpc>
                    <ns1:spcPct val="107000"/>
                  </ns1:lnSpc>
                  <ns1:spcAft>
                    <ns1:spcPts val="800"/>
                  </ns1:spcAft>
                </ns1:pPr>
                <ns1:r>
                  <ns1:rPr lang="en-GB" sz="1200" dirty="0">
                    <ns1:solidFill>
                      <ns1:schemeClr val="bg1"/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Debt collection processes could be costing you</ns1:t>
                </ns1:r>
              </ns1:p>
            </ns0:txBody>
          </ns0:sp>
        </ns0:grp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7305186" y="5110103"/>
              <ns1:ext cx="1891272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4" name="Grup 3">
            <ns1:extLst>
              <ns1:ext uri="{FF2B5EF4-FFF2-40B4-BE49-F238E27FC236}">
                <ns2:creationId id="{82A8FF3A-1109-D02E-6337-7F8C3FD38D82}"/>
              </ns1:ext>
            </ns1:extLst>
          </ns0:cNvPr>
          <ns0:cNvGrpSpPr/>
          <ns0:nvPr/>
        </ns0:nvGrpSpPr>
        <ns0:grpSpPr>
          <ns1:xfrm>
            <ns1:off x="2516400" y="1508400"/>
            <ns1:ext cx="2094684" cy="4130066"/>
            <ns1:chOff x="2932830" y="1573844"/>
            <ns1:chExt cx="2094684" cy="4130066"/>
          </ns1:xfrm>
        </ns0:grpSpPr>
        <ns0:sp>
          <ns0:nvSpPr>
            <ns0:cNvPr id="7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3034163" y="5014667"/>
              <ns1:ext cx="1930036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8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3017411" y="1895698"/>
              <ns1:ext cx="1930036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7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2932830" y="2095401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8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725963" y="1573844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9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3024842" y="2149813"/>
              <ns1:ext cx="1951578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20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3054308" y="4357403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21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3080009" y="5103746"/>
              <ns1:ext cx="1892974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309497298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59,761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910555E3-8C48-4464-64DA-8F9B731C52BF}"/>
              </ns1:ext>
            </ns1:extLst>
          </ns0:cNvPr>
          <ns0:cNvSpPr txBox="1">
            <ns1:spLocks/>
          </ns0:cNvSpPr>
          <ns0:nvPr/>
        </ns0:nvSpPr>
        <ns0:spPr>
          <ns1:xfrm>
            <ns1:off x="6223817" y="1087908"/>
            <ns1:ext cx="1656189" cy="39292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pSp>
        <ns0:nvGrpSpPr>
          <ns0:cNvPr id="6" name="Grup 63">
            <ns1:extLst>
              <ns1:ext uri="{FF2B5EF4-FFF2-40B4-BE49-F238E27FC236}">
                <ns2:creationId id="{696D51A8-E96A-481B-F106-BAA07AD04CFD}"/>
              </ns1:ext>
            </ns1:extLst>
          </ns0:cNvPr>
          <ns0:cNvGrpSpPr/>
          <ns0:nvPr/>
        </ns0:nvGrpSpPr>
        <ns0:grpSpPr>
          <ns1:xfrm>
            <ns1:off x="6223817" y="3281940"/>
            <ns1:ext cx="4516445" cy="1565426"/>
            <ns1:chOff x="356496" y="683777"/>
            <ns1:chExt cx="3362632" cy="1657959"/>
          </ns1:xfrm>
        </ns0:grpSpPr>
        <ns0:sp>
          <ns0:nvSpPr>
            <ns0:cNvPr id="7" name="TextBox 41">
              <ns1:extLst>
                <ns1:ext uri="{FF2B5EF4-FFF2-40B4-BE49-F238E27FC236}">
                  <ns2:creationId id="{3244B739-172F-065F-6BD7-C667E69F7CC5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i="0" dirty="0" err="1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11,213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8" name="Metin kutusu 65">
              <ns1:extLst>
                <ns1:ext uri="{FF2B5EF4-FFF2-40B4-BE49-F238E27FC236}">
                  <ns2:creationId id="{52AEE00D-E1B1-D9A5-F908-C344A0146A8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" name="Metin kutusu 66">
              <ns1:extLst>
                <ns1:ext uri="{FF2B5EF4-FFF2-40B4-BE49-F238E27FC236}">
                  <ns2:creationId id="{A34982A3-9209-878E-4003-305A7F7065FD}"/>
                </ns1:ext>
              </ns1:extLst>
            </ns0:cNvPr>
            <ns0:cNvSpPr txBox="1"/>
            <ns0:nvPr/>
          </ns0:nvSpPr>
          <ns0:spPr>
            <ns1:xfrm>
              <ns1:off x="356496" y="1559409"/>
              <ns1:ext cx="3261775" cy="78232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10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3" name="Grup 67">
            <ns1:extLst>
              <ns1:ext uri="{FF2B5EF4-FFF2-40B4-BE49-F238E27FC236}">
                <ns2:creationId id="{C589ED89-B62E-346D-D652-630B74573970}"/>
              </ns1:ext>
            </ns1:extLst>
          </ns0:cNvPr>
          <ns0:cNvGrpSpPr/>
          <ns0:nvPr/>
        </ns0:nvGrpSpPr>
        <ns0:grpSpPr>
          <ns1:xfrm>
            <ns1:off x="6223817" y="1597982"/>
            <ns1:ext cx="4808512" cy="1566090"/>
            <ns1:chOff x="356496" y="683777"/>
            <ns1:chExt cx="3362632" cy="1658664"/>
          </ns1:xfrm>
        </ns0:grpSpPr>
        <ns0:sp>
          <ns0:nvSpPr>
            <ns0:cNvPr id="17" name="TextBox 41">
              <ns1:extLst>
                <ns1:ext uri="{FF2B5EF4-FFF2-40B4-BE49-F238E27FC236}">
                  <ns2:creationId id="{D2B1565B-D878-B45E-5BBE-D697BB99925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2"/>
                  </ns1:solidFill>
                  <ns1:latin typeface="Montserrat SemiBold" panose="00000700000000000000" pitchFamily="2" charset="0"/>
                </ns1:rPr>
                <ns1:t>44,463</ns1:t>
              </ns1:r>
              <ns1:endParaRPr lang="en-US" b="1" dirty="0">
                <ns1:solidFill>
                  <ns1:srgbClr val="F15D2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1" name="Metin kutusu 69">
              <ns1:extLst>
                <ns1:ext uri="{FF2B5EF4-FFF2-40B4-BE49-F238E27FC236}">
                  <ns2:creationId id="{6ECFDDDB-05EB-3C48-6918-3CAECF6743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3" name="Metin kutusu 70">
              <ns1:extLst>
                <ns1:ext uri="{FF2B5EF4-FFF2-40B4-BE49-F238E27FC236}">
                  <ns2:creationId id="{52BE5C30-3C08-3C04-90FF-A38C417A7FF5}"/>
                </ns1:ext>
              </ns1:extLst>
            </ns0:cNvPr>
            <ns0:cNvSpPr txBox="1"/>
            <ns0:nvPr/>
          </ns0:nvSpPr>
          <ns0:spPr>
            <ns1:xfrm>
              <ns1:off x="356496" y="1560114"/>
              <ns1:ext cx="3261775" cy="78232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4" name="Grup 3">
            <ns1:extLst>
              <ns1:ext uri="{FF2B5EF4-FFF2-40B4-BE49-F238E27FC236}">
                <ns2:creationId id="{20972701-6F6C-6943-A4AA-518B8321563D}"/>
              </ns1:ext>
            </ns1:extLst>
          </ns0:cNvPr>
          <ns0:cNvGrpSpPr/>
          <ns0:nvPr/>
        </ns0:nvGrpSpPr>
        <ns0:grpSpPr>
          <ns1:xfrm>
            <ns1:off x="6223817" y="4960232"/>
            <ns1:ext cx="4556307" cy="1419018"/>
            <ns1:chOff x="356496" y="683777"/>
            <ns1:chExt cx="3362632" cy="1502898"/>
          </ns1:xfrm>
        </ns0:grpSpPr>
        <ns0:sp>
          <ns0:nvSpPr>
            <ns0:cNvPr id="25" name="TextBox 41">
              <ns1:extLst>
                <ns1:ext uri="{FF2B5EF4-FFF2-40B4-BE49-F238E27FC236}">
                  <ns2:creationId id="{036214D1-7919-E287-4C54-F415E9475989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i="0" dirty="0" err="1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14,085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7" name="Metin kutusu 5">
              <ns1:extLst>
                <ns1:ext uri="{FF2B5EF4-FFF2-40B4-BE49-F238E27FC236}">
                  <ns2:creationId id="{021A9A1E-4593-5BB3-7962-CE34A137AA7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8" name="Metin kutusu 6">
              <ns1:extLst>
                <ns1:ext uri="{FF2B5EF4-FFF2-40B4-BE49-F238E27FC236}">
                  <ns2:creationId id="{7D234B86-C37A-10C2-AD03-3D24C8A226E3}"/>
                </ns1:ext>
              </ns1:extLst>
            </ns0:cNvPr>
            <ns0:cNvSpPr txBox="1"/>
            <ns0:nvPr/>
          </ns0:nvSpPr>
          <ns0:spPr>
            <ns1:xfrm>
              <ns1:off x="356496" y="1575482"/>
              <ns1:ext cx="3261775" cy="611193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10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2024-10-02T12:52:12Z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