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73"/>
    <a:srgbClr val="4C9ADB"/>
    <a:srgbClr val="40404C"/>
    <a:srgbClr val="FCB415"/>
    <a:srgbClr val="1078CF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75" d="100"/>
          <a:sy n="75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149377</c:v>
                </c:pt>
                <c:pt idx="6">
                  <c:v>67409</c:v>
                </c:pt>
                <c:pt idx="7">
                  <c:v>0</c:v>
                </c:pt>
                <c:pt idx="8">
                  <c:v>125625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numCache>
                <c:ptCount val="14"/>
                <c:pt idx="0">
                  <c:v>31000</c:v>
                </c:pt>
                <c:pt idx="1">
                  <c:v>79170</c:v>
                </c:pt>
                <c:pt idx="3">
                  <c:v>28600</c:v>
                </c:pt>
                <c:pt idx="4">
                  <c:v>84826</c:v>
                </c:pt>
                <c:pt idx="6">
                  <c:v>31460</c:v>
                </c:pt>
                <c:pt idx="7">
                  <c:v>101791</c:v>
                </c:pt>
                <c:pt idx="9">
                  <c:v>34606</c:v>
                </c:pt>
                <c:pt idx="10">
                  <c:v>113101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3392201772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342,411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36.7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19.7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43.6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36,478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149,377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67,409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125,625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125,625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37,500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36,478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149,377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67,409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253,222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125,666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19,793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231,277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64,511h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1331</Words>
  <Application>Microsoft Office PowerPoint</Application>
  <PresentationFormat>Geniş ekran</PresentationFormat>
  <Paragraphs>228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56</cp:revision>
  <dcterms:created xsi:type="dcterms:W3CDTF">2024-07-05T15:05:35Z</dcterms:created>
  <dcterms:modified xsi:type="dcterms:W3CDTF">2024-10-07T20:56:21Z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