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73"/>
    <a:srgbClr val="4C9ADB"/>
    <a:srgbClr val="40404C"/>
    <a:srgbClr val="FCB415"/>
    <a:srgbClr val="1078CF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dLbl>
              <c:idx val="1"/>
              <c:layout>
                <c:manualLayout>
                  <c:x val="5.064796493884657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C-4CDA-8E9F-829A8DFC67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4093944"/>
            <a:chOff x="640932" y="1552929"/>
            <a:chExt cx="1921713" cy="4093944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tr-TR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201772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51802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endParaRPr lang="tr-TR" sz="900" b="1" dirty="0">
              <a:solidFill>
                <a:srgbClr val="E23F13"/>
              </a:solidFill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56</cp:revision>
  <dcterms:created xsi:type="dcterms:W3CDTF">2024-07-05T15:05:35Z</dcterms:created>
  <dcterms:modified xsi:type="dcterms:W3CDTF">2024-10-07T20:56:21Z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