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747" r:id="rId5"/>
    <p:sldMasterId id="2147483815" r:id="rId6"/>
  </p:sldMasterIdLst>
  <p:notesMasterIdLst>
    <p:notesMasterId r:id="rId16"/>
  </p:notesMasterIdLst>
  <p:handoutMasterIdLst>
    <p:handoutMasterId r:id="rId17"/>
  </p:handoutMasterIdLst>
  <p:sldIdLst>
    <p:sldId id="289" r:id="rId7"/>
    <p:sldId id="457" r:id="rId8"/>
    <p:sldId id="458" r:id="rId9"/>
    <p:sldId id="463" r:id="rId10"/>
    <p:sldId id="465" r:id="rId11"/>
    <p:sldId id="466" r:id="rId12"/>
    <p:sldId id="449" r:id="rId13"/>
    <p:sldId id="46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6911E"/>
    <a:srgbClr val="F15D2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>
        <p:scale>
          <a:sx n="66" d="100"/>
          <a:sy n="66" d="100"/>
        </p:scale>
        <p:origin x="41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15014887657293E-2"/>
          <c:y val="0"/>
          <c:w val="0.95898329602646226"/>
          <c:h val="0.974619286226338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F15D2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E-485E-8A25-7437B1F03971}"/>
              </c:ext>
            </c:extLst>
          </c:dPt>
          <c:dPt>
            <c:idx val="1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E-485E-8A25-7437B1F03971}"/>
              </c:ext>
            </c:extLst>
          </c:dPt>
          <c:dPt>
            <c:idx val="2"/>
            <c:bubble3D val="0"/>
            <c:spPr>
              <a:solidFill>
                <a:srgbClr val="F377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E-485E-8A25-7437B1F03971}"/>
              </c:ext>
            </c:extLst>
          </c:dPt>
          <c:dPt>
            <c:idx val="3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EE-485E-8A25-7437B1F03971}"/>
              </c:ext>
            </c:extLst>
          </c:dPt>
          <c:dPt>
            <c:idx val="4"/>
            <c:bubble3D val="0"/>
            <c:spPr>
              <a:solidFill>
                <a:srgbClr val="1078C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E-485E-8A25-7437B1F03971}"/>
              </c:ext>
            </c:extLst>
          </c:dPt>
          <c:dPt>
            <c:idx val="5"/>
            <c:bubble3D val="0"/>
            <c:spPr>
              <a:solidFill>
                <a:srgbClr val="FCB41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E-485E-8A25-7437B1F03971}"/>
              </c:ext>
            </c:extLst>
          </c:dPt>
          <c:dPt>
            <c:idx val="6"/>
            <c:bubble3D val="0"/>
            <c:spPr>
              <a:solidFill>
                <a:srgbClr val="2D4F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E-485E-8A25-7437B1F03971}"/>
              </c:ext>
            </c:extLst>
          </c:dPt>
          <c:dPt>
            <c:idx val="7"/>
            <c:bubble3D val="0"/>
            <c:spPr>
              <a:solidFill>
                <a:srgbClr val="4040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E-485E-8A25-7437B1F03971}"/>
              </c:ext>
            </c:extLst>
          </c:dPt>
          <c:dPt>
            <c:idx val="8"/>
            <c:bubble3D val="0"/>
            <c:spPr>
              <a:solidFill>
                <a:srgbClr val="4C9A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EE-485E-8A25-7437B1F03971}"/>
              </c:ext>
            </c:extLst>
          </c:dPt>
          <c:dPt>
            <c:idx val="9"/>
            <c:bubble3D val="0"/>
            <c:spPr>
              <a:solidFill>
                <a:srgbClr val="A4A4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EE-485E-8A25-7437B1F03971}"/>
              </c:ext>
            </c:extLst>
          </c:dPt>
          <c:dLbls>
            <c:dLbl>
              <c:idx val="5"/>
              <c:layout>
                <c:manualLayout>
                  <c:x val="5.0932250682121198E-3"/>
                  <c:y val="5.19354969306939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3EE-485E-8A25-7437B1F03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EE-485E-8A25-7437B1F039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D44FB507-C45B-27B3-4C3A-A961E0A3D8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43A5D2C8-A4CE-432A-D1E5-9815C3ACF03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836D344C-C765-60E2-BCAA-3D4199B1D97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8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D1DA913-584B-7D42-A70E-80ADE2FD48FD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pic>
        <p:nvPicPr>
          <p:cNvPr id="10" name="Picture 4" descr="Logo&#10;&#10;Description automatically generated">
            <a:extLst>
              <a:ext uri="{FF2B5EF4-FFF2-40B4-BE49-F238E27FC236}">
                <a16:creationId xmlns:a16="http://schemas.microsoft.com/office/drawing/2014/main" id="{3CE0A8B9-2E67-E699-8E72-9AE9C3C44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D8A64A94-3A79-6ECE-3C12-FD2FCD1212F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7">
            <a:extLst>
              <a:ext uri="{FF2B5EF4-FFF2-40B4-BE49-F238E27FC236}">
                <a16:creationId xmlns:a16="http://schemas.microsoft.com/office/drawing/2014/main" id="{3076F59A-978A-A229-06F3-E6CDF47FBD3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89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7659B8C-5443-29C0-79E5-01F2FE17D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C3AEBAD4-B631-BA39-BD25-AFBC46309F42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168CE717-EF42-7438-F8D7-0AC3018B907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60D1A625-9751-E8A8-EDE3-B9EC8BA8620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86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40"/>
      </p:ext>
    </p:extLst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2" name="Group 12">
            <a:extLst>
              <a:ext uri="{FF2B5EF4-FFF2-40B4-BE49-F238E27FC236}">
                <a16:creationId xmlns:a16="http://schemas.microsoft.com/office/drawing/2014/main" id="{A785323A-63BE-B928-B727-20A0E7272C72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D4E4E311-6BEF-928C-7082-5236551089E3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D6E39DD6-FA1D-E01E-5609-CAC2B9C657E0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 17">
            <a:extLst>
              <a:ext uri="{FF2B5EF4-FFF2-40B4-BE49-F238E27FC236}">
                <a16:creationId xmlns:a16="http://schemas.microsoft.com/office/drawing/2014/main" id="{09969526-747A-51FD-A3F1-44DDEDEB41C1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77F2CA08-F305-15EA-6478-5BB8BEA5D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2360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61385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768871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783575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106443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6913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45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5165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5312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25912379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283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40159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2463053738"/>
      </p:ext>
    </p:extLst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1497695463"/>
      </p:ext>
    </p:extLst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361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7869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0654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6014592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41500572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888915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73302"/>
      </p:ext>
    </p:extLst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559240109"/>
      </p:ext>
    </p:extLst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2155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9613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51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070323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1535404391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651565188"/>
      </p:ext>
    </p:extLst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45485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346"/>
      </p:ext>
    </p:extLst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4917"/>
      </p:ext>
    </p:extLst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720439435"/>
      </p:ext>
    </p:extLst>
  </p:cSld>
  <p:clrMapOvr>
    <a:masterClrMapping/>
  </p:clrMapOvr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587132199"/>
      </p:ext>
    </p:extLst>
  </p:cSld>
  <p:clrMapOvr>
    <a:masterClrMapping/>
  </p:clrMapOvr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62242"/>
      </p:ext>
    </p:extLst>
  </p:cSld>
  <p:clrMapOvr>
    <a:masterClrMapping/>
  </p:clrMapOvr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tr-TR"/>
              <a:t>Tablo eklemek için simgeye tıklayın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62075"/>
      </p:ext>
    </p:extLst>
  </p:cSld>
  <p:clrMapOvr>
    <a:masterClrMapping/>
  </p:clrMapOvr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4185"/>
      </p:ext>
    </p:extLst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6015"/>
      </p:ext>
    </p:extLst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3080"/>
      </p:ext>
    </p:extLst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861932056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280492301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</p:spTree>
    <p:extLst>
      <p:ext uri="{BB962C8B-B14F-4D97-AF65-F5344CB8AC3E}">
        <p14:creationId xmlns:p14="http://schemas.microsoft.com/office/powerpoint/2010/main" val="73507330"/>
      </p:ext>
    </p:extLst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2828"/>
      </p:ext>
    </p:extLst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17355"/>
      </p:ext>
    </p:extLst>
  </p:cSld>
  <p:clrMapOvr>
    <a:masterClrMapping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15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8105"/>
      </p:ext>
    </p:extLst>
  </p:cSld>
  <p:clrMapOvr>
    <a:masterClrMapping/>
  </p:clrMapOvr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74C69C62-20F1-F335-BCAC-865AB1490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C06AB644-505B-2551-85D1-C8D3B187324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3C3B4851-69E4-CD05-10E8-0510C29D3B8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436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3DC1656-E2BC-587F-B42E-6DF06BB318D1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pic>
        <p:nvPicPr>
          <p:cNvPr id="10" name="Picture 4" descr="Logo&#10;&#10;Description automatically generated">
            <a:extLst>
              <a:ext uri="{FF2B5EF4-FFF2-40B4-BE49-F238E27FC236}">
                <a16:creationId xmlns:a16="http://schemas.microsoft.com/office/drawing/2014/main" id="{2224D207-FE19-05F1-9981-06B8B092E5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85272C2D-1A7B-620D-EF1B-2695A237EEF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7">
            <a:extLst>
              <a:ext uri="{FF2B5EF4-FFF2-40B4-BE49-F238E27FC236}">
                <a16:creationId xmlns:a16="http://schemas.microsoft.com/office/drawing/2014/main" id="{BA684DBA-3FFE-6514-16D5-4DE7BD31C29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244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9769A006-7D4C-3622-615D-0FFB61677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D8F68906-605C-3FF6-1BA8-92499D8263F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42813B21-ECAE-947F-606D-60D60C1BF26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8080BF7A-248F-4E25-D40B-593931D686C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0C880040-8F99-F26C-0ED6-2021C2F4E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83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2" name="Group 12">
            <a:extLst>
              <a:ext uri="{FF2B5EF4-FFF2-40B4-BE49-F238E27FC236}">
                <a16:creationId xmlns:a16="http://schemas.microsoft.com/office/drawing/2014/main" id="{225558D2-9A84-695A-2BE5-9C44A17B28E6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B0144F33-5E84-E405-BD3E-84CBC8C17D19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9EE8F691-D3E2-867A-7B60-7EAFE2D781E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 17">
            <a:extLst>
              <a:ext uri="{FF2B5EF4-FFF2-40B4-BE49-F238E27FC236}">
                <a16:creationId xmlns:a16="http://schemas.microsoft.com/office/drawing/2014/main" id="{030C0B17-BA64-0C83-844F-DCADF0A03162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423A607F-A31C-99A6-6610-BE4A92282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239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C8BE3054-9B9A-9C4C-B88C-852270584161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63EA555B-208E-6D42-3EF4-B2BF4A66C52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2F91AA14-5FD6-DEB3-EB66-CCFD352E8E8C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 17">
            <a:extLst>
              <a:ext uri="{FF2B5EF4-FFF2-40B4-BE49-F238E27FC236}">
                <a16:creationId xmlns:a16="http://schemas.microsoft.com/office/drawing/2014/main" id="{67601A5D-AC33-81DD-BD52-1183FE5D471C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27D918D0-D4EA-778B-BD66-5A81D9B483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11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E154D43E-C3E5-A1E7-0D14-64C23D0F6ED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998AC5F4-E191-3E4D-929D-0C514E36CF56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E564D2E7-8280-1FDF-2AEA-6CE3FBDFB9AA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E0ED9E75-4789-8B21-30B6-B3A6EEB17C65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9F7D38-CAB8-10E6-2E99-C65B07D90FC9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04900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181787EE-57D9-B662-F5A8-BFEADAD71CF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6CEC7B0F-EAF6-42D4-C903-F9301DBA0570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08B4CF2-04CD-91C0-9B56-2E31AB0E6225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020CA5-9751-694A-729E-C28DD7919D1F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FEFAB496-A208-FD7B-9374-3D0195830480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9953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9139CF76-027E-8447-61A3-45B4508497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10C7E53C-BCC2-4FED-244E-35B033D5B0C3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69303F01-056B-57ED-D384-AC408DCB3E93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B00AE61-6678-B6A1-09BA-A5D7A3285910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C65B090D-D30A-96E6-6645-22BA544EFC4B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4243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C93CEBEC-785F-DFBA-55CE-332B089A164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FF69D3EE-13B6-7BF9-DD9C-C71AC8213CD9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B7934A6B-9DCE-507C-2A6E-1A05898EEEDE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67D0CC1-74FB-F9FA-9E83-BB8778F40AD9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5938E8F-77C5-4EA8-9C80-72A9430AB3D5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626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1291DDD3-4545-05AE-7A7A-743E4564512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37">
            <a:extLst>
              <a:ext uri="{FF2B5EF4-FFF2-40B4-BE49-F238E27FC236}">
                <a16:creationId xmlns:a16="http://schemas.microsoft.com/office/drawing/2014/main" id="{FF251847-717B-E6AD-384E-953907DF8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A455B247-F473-65A7-E28F-A9A3A8A68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pic>
        <p:nvPicPr>
          <p:cNvPr id="9" name="Graphic 45">
            <a:extLst>
              <a:ext uri="{FF2B5EF4-FFF2-40B4-BE49-F238E27FC236}">
                <a16:creationId xmlns:a16="http://schemas.microsoft.com/office/drawing/2014/main" id="{B0796942-3383-68DD-846D-A6D693F18E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10" name="Graphic 46">
            <a:extLst>
              <a:ext uri="{FF2B5EF4-FFF2-40B4-BE49-F238E27FC236}">
                <a16:creationId xmlns:a16="http://schemas.microsoft.com/office/drawing/2014/main" id="{1D545F40-8805-990E-88C0-3BEA7966C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11" name="Rectangle 47">
            <a:extLst>
              <a:ext uri="{FF2B5EF4-FFF2-40B4-BE49-F238E27FC236}">
                <a16:creationId xmlns:a16="http://schemas.microsoft.com/office/drawing/2014/main" id="{C7A133F8-6B46-A716-52A6-D2A6C8EEA61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8FE7AEA7-AACE-84C8-F8D5-D65FF61023BA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FC7471E0-A051-08DB-08FF-F66DA868CBD5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C9D571D-6AD0-C4B8-BF37-305B95B237F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5A65B9FA-8D01-17BA-D0C5-75C20B8953B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0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C388E6D2-5BAF-ED44-B2B1-6D908E524C0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CDA4255D-DBEA-2C57-DB91-0F72EE5DC39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52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CF9BC6B7-55B2-9894-BD2C-A0A760D055D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7">
            <a:extLst>
              <a:ext uri="{FF2B5EF4-FFF2-40B4-BE49-F238E27FC236}">
                <a16:creationId xmlns:a16="http://schemas.microsoft.com/office/drawing/2014/main" id="{917DF6C1-8F42-864F-6DAE-AF91B64A600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6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26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0EF82928-9B33-C7CD-DB84-51459AE8E85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1837D183-269E-F5F0-AABC-C247E55BE8B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53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3852031890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75A7026-2302-D385-6C39-3FFE386D772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919CE32D-F20E-7817-5EEA-226F36B3579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CCC759D-853F-46AB-2BDA-EFE106F10E9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2FE4411C-3C8C-E9B3-3660-46FDCEB316F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774C172E-9168-6B09-13A6-E40E9D1E78BD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E3F7C1CB-8C04-40F4-FDEC-79C1EDDE9C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808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014928-B237-9014-466D-376C40DB2949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EB4F7843-9265-AC3A-B1F6-770BE7D5758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B4EEDD57-1A50-3A71-D9D5-20CEC77083A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1498229-9ED1-F8B1-165C-F65F19CA491E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378CD64D-D5B3-87C8-23BB-29E3017BCE18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E919E478-8CB3-9054-B366-F0883D3C23D6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24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5593E1-F694-13CD-4D54-C34421B0B0C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39F4794-14C7-817D-FE36-0AD0F58D6D9A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8E7F9761-A7DC-9353-8530-A40053CF6B5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29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7ECE9A-FE43-CF1D-4ECA-A391BC028F83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77E4A7B9-92F3-4EEF-31E7-ED983F34A14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4DB4F4F2-0545-7083-3B4C-DD81A8226B4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50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E7B2789D-7D69-5B7C-1F26-04C307AA021E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08C4C618-5315-2E7D-74C4-16662254A8C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A88C88E1-D6A2-06C9-B12A-BBA7D6793EC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7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3A7F7438-DF7B-05D8-0411-3EE2768DC82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7DC75387-2818-167B-ECA9-414B8BB8502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400757E9-A7B7-5FB3-F833-E015071915E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1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E7E219A-9524-125A-9BCB-7B3FC9D7BBB9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8B65FC8E-8961-6C19-72F6-5BAA14790E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53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4DAE4075-4ADD-DEF6-BFEC-8848C7E025A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3683874E-3383-107A-68C9-72A490247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868B0A-B6A5-B488-ED1B-EED4FB77982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0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9E56BD2D-F744-1528-9E47-624DE31CC6C9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1B306C9-6090-98DC-0B8E-771BCB9CC44C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829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EE0F0FB0-D13D-A26C-349D-F98D41F2A30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604C82F1-9BA5-3342-8BA3-EEC05E28C0B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0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D216B12-ED20-C45C-E770-CC9EF40BE0D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B3D63F51-88B7-2BA3-6949-BBB64B129C0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231436AA-1DFD-8A1C-FF0B-48FEBBCD127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D3181E3B-7383-2CFB-AF4B-BBFFF201DB92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0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254C749-EFC7-DECC-BA63-0AB3682F86A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699F0D26-AB9A-AFF5-A038-D942CFF995A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32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67997F0E-64B2-A497-C183-649E075E530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55C5303D-232E-FAE9-D326-287E78F2150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14FCB44B-3D93-0095-7C47-18440698B444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269C7EF0-40FD-3727-B2EB-63C8C521AA1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2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44DA64-A36B-7ADC-7695-55805584F91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28B83C6B-5102-E059-5018-35A9B8BED2D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EAC8192D-15E4-325E-6E7D-9CA68F79DEE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97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D23412-1BA1-01F1-CB3E-4C0E138EADAB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DFEE6225-9833-AE3A-FB5F-DE0FFB1F9C3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306C3715-3D08-B5E8-FB69-B918410C9D6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11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00DBC1-C406-8146-ED9A-46FF6051F2B4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65EEA3D3-B837-D15C-3828-2CB61FABFF8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04615FBE-260E-C298-D780-A8D7053CD9BC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38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6AF1D1-3544-5C4B-6A1D-ABA37B406E6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207E8408-8A5C-598B-3E78-73FFBC19C2C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E145C8A0-ECC4-A8BB-C5D4-4BA287B1E03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8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08DB4CF7-EAFF-3FCC-9D50-32228AD7B89A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F2521089-1420-C1B5-6992-F0499E7DFBC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35AFA655-549E-56A6-CC17-4C5AF6DC832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18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ABDDCED8-463B-EAB9-D206-EB7DFFE99C9C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3B89FAE5-AD8B-BB4C-168E-8D27ED4CB5C9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B42575B8-438F-4020-E636-BECEC4C359F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73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tr-TR"/>
              <a:t>Tablo eklemek için simgeye tıklayın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2830EFB1-D760-150F-9795-A20F5B9FF41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CFD1F3A5-A732-6E06-C2B1-C2EE59E9FC6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9ECC211-25FC-72C9-3F76-7DB05567C66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A149F6DC-27B5-8E12-9994-568D12AC5BF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04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7E04E66-EBE8-F773-382C-83FA2289E9B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1814F8D4-5037-4780-3AA0-37C6FBED737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6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BDE426C4-3EF3-238B-09BE-6E1433D2CFBE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2E50DF57-0B4F-ABD2-5DC6-7C66C235CDE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998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628BDB2C-B635-5461-146A-A13F93DBFD0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7663338D-0C54-91C5-6035-26D2F44287F5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4B8FA6-A974-5B78-1946-23E5126D7B40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933425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862F93B8-DF43-D734-FC27-A0C31ACE038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42BBF24D-C8DB-45A6-36CD-E7AE6F76EF3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F59041-CB63-C9F8-D2F9-687CB9BE392E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300447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573164C9-0840-8249-C276-1E6075BEBBF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DCBD498B-2160-830A-893B-84B3AD159153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28">
            <a:extLst>
              <a:ext uri="{FF2B5EF4-FFF2-40B4-BE49-F238E27FC236}">
                <a16:creationId xmlns:a16="http://schemas.microsoft.com/office/drawing/2014/main" id="{A3EE71FB-8622-CDF9-0B2E-1BA7F776BE55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93636A6F-8997-1B99-7445-4F0E64511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51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0815AF02-23A3-F406-F4D7-4C5C4A11D90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858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9360E71B-3982-F64F-6498-6FB07591995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">
            <a:extLst>
              <a:ext uri="{FF2B5EF4-FFF2-40B4-BE49-F238E27FC236}">
                <a16:creationId xmlns:a16="http://schemas.microsoft.com/office/drawing/2014/main" id="{B05963FF-2215-FADC-41E1-336915F4CC14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7483C41-6A61-5A80-FC21-FD42A1D3E537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21EA16-33C6-A5C3-3F7A-EE73A2C64FBF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A051DA8-8C25-321E-D5BD-E5F2BF32172E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Graphic 12">
            <a:extLst>
              <a:ext uri="{FF2B5EF4-FFF2-40B4-BE49-F238E27FC236}">
                <a16:creationId xmlns:a16="http://schemas.microsoft.com/office/drawing/2014/main" id="{A817BFFB-4285-7B42-33EE-A5AED85FF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406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C7497C97-DE11-44BB-A2BC-34E0C3309D3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98ADD3B-81A7-2031-57F5-1A99D359AAF0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48ADB2-465F-F892-2DD3-B65538311EF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84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09FA32C9-476F-F67F-2814-FF8BF04CCAC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32D6F5FD-F70E-9F0D-7FA0-3186B0C5BB9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B3C7A81B-EC9D-EF86-9EBE-BCDA38AC5A98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20" name="Graphic 7">
              <a:extLst>
                <a:ext uri="{FF2B5EF4-FFF2-40B4-BE49-F238E27FC236}">
                  <a16:creationId xmlns:a16="http://schemas.microsoft.com/office/drawing/2014/main" id="{4DD988A2-172F-8CB1-DB56-F8DCACE0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1044E069-4F62-C911-5414-948670F99A0B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22" name="Graphic 9">
              <a:extLst>
                <a:ext uri="{FF2B5EF4-FFF2-40B4-BE49-F238E27FC236}">
                  <a16:creationId xmlns:a16="http://schemas.microsoft.com/office/drawing/2014/main" id="{7A850EAB-F3EF-CC03-1EB8-9C5A3FEB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C18C277-28F9-806E-8702-38F3D2F2C818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4" name="Graphic 11">
              <a:extLst>
                <a:ext uri="{FF2B5EF4-FFF2-40B4-BE49-F238E27FC236}">
                  <a16:creationId xmlns:a16="http://schemas.microsoft.com/office/drawing/2014/main" id="{50DB6799-53F8-A3D4-CA7A-0668E1884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25" name="Title 1">
              <a:hlinkClick r:id="rId8"/>
              <a:extLst>
                <a:ext uri="{FF2B5EF4-FFF2-40B4-BE49-F238E27FC236}">
                  <a16:creationId xmlns:a16="http://schemas.microsoft.com/office/drawing/2014/main" id="{5BC97EC9-4A7E-52ED-DD01-A3FC3D0E9469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9E9F954B-E7C8-4F95-9E9C-D2E6EFB85EB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576A44A6-0E95-F34A-48CF-A54A3DFC46F1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28" name="Graphic 17">
            <a:extLst>
              <a:ext uri="{FF2B5EF4-FFF2-40B4-BE49-F238E27FC236}">
                <a16:creationId xmlns:a16="http://schemas.microsoft.com/office/drawing/2014/main" id="{7EE3277C-8735-8CD7-ED0D-4E54213CCF9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8.xml"/><Relationship Id="rId50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7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6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4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Relationship Id="rId48" Type="http://schemas.openxmlformats.org/officeDocument/2006/relationships/slideLayout" Target="../slideLayouts/slideLayout99.xml"/><Relationship Id="rId8" Type="http://schemas.openxmlformats.org/officeDocument/2006/relationships/slideLayout" Target="../slideLayouts/slideLayout59.xml"/><Relationship Id="rId51" Type="http://schemas.openxmlformats.org/officeDocument/2006/relationships/slideLayout" Target="../slideLayouts/slideLayout10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41" Type="http://schemas.openxmlformats.org/officeDocument/2006/relationships/slideLayout" Target="../slideLayouts/slideLayout143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4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10.xml"/><Relationship Id="rId51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5F363D3F-3D17-0339-89D1-36797D29FC60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0" r:id="rId33"/>
    <p:sldLayoutId id="2147483781" r:id="rId34"/>
    <p:sldLayoutId id="2147483782" r:id="rId35"/>
    <p:sldLayoutId id="2147483783" r:id="rId36"/>
    <p:sldLayoutId id="2147483784" r:id="rId37"/>
    <p:sldLayoutId id="2147483785" r:id="rId38"/>
    <p:sldLayoutId id="2147483786" r:id="rId39"/>
    <p:sldLayoutId id="2147483787" r:id="rId40"/>
    <p:sldLayoutId id="2147483788" r:id="rId41"/>
    <p:sldLayoutId id="2147483789" r:id="rId42"/>
    <p:sldLayoutId id="2147483790" r:id="rId43"/>
    <p:sldLayoutId id="2147483791" r:id="rId44"/>
    <p:sldLayoutId id="2147483792" r:id="rId45"/>
    <p:sldLayoutId id="2147483793" r:id="rId46"/>
    <p:sldLayoutId id="2147483794" r:id="rId47"/>
    <p:sldLayoutId id="2147483795" r:id="rId48"/>
    <p:sldLayoutId id="2147483796" r:id="rId49"/>
    <p:sldLayoutId id="2147483797" r:id="rId50"/>
    <p:sldLayoutId id="2147483798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21" orient="horz" pos="890" userDrawn="1">
          <p15:clr>
            <a:srgbClr val="F26B43"/>
          </p15:clr>
        </p15:guide>
        <p15:guide id="22" orient="horz" pos="3861" userDrawn="1">
          <p15:clr>
            <a:srgbClr val="F26B43"/>
          </p15:clr>
        </p15:guide>
        <p15:guide id="23" pos="438" userDrawn="1">
          <p15:clr>
            <a:srgbClr val="F26B43"/>
          </p15:clr>
        </p15:guide>
        <p15:guide id="24" pos="712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500A8D40-61E4-18E9-FC2C-6BC5C1CD242D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  <p:sldLayoutId id="2147483840" r:id="rId25"/>
    <p:sldLayoutId id="2147483841" r:id="rId26"/>
    <p:sldLayoutId id="2147483842" r:id="rId27"/>
    <p:sldLayoutId id="2147483843" r:id="rId28"/>
    <p:sldLayoutId id="2147483844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50" r:id="rId35"/>
    <p:sldLayoutId id="2147483851" r:id="rId36"/>
    <p:sldLayoutId id="2147483852" r:id="rId37"/>
    <p:sldLayoutId id="2147483853" r:id="rId38"/>
    <p:sldLayoutId id="2147483854" r:id="rId39"/>
    <p:sldLayoutId id="2147483855" r:id="rId40"/>
    <p:sldLayoutId id="2147483856" r:id="rId41"/>
    <p:sldLayoutId id="2147483857" r:id="rId42"/>
    <p:sldLayoutId id="2147483858" r:id="rId43"/>
    <p:sldLayoutId id="2147483859" r:id="rId44"/>
    <p:sldLayoutId id="2147483860" r:id="rId45"/>
    <p:sldLayoutId id="2147483861" r:id="rId46"/>
    <p:sldLayoutId id="2147483862" r:id="rId47"/>
    <p:sldLayoutId id="2147483863" r:id="rId48"/>
    <p:sldLayoutId id="2147483864" r:id="rId49"/>
    <p:sldLayoutId id="2147483865" r:id="rId50"/>
    <p:sldLayoutId id="214748386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21" orient="horz" pos="890" userDrawn="1">
          <p15:clr>
            <a:srgbClr val="F26B43"/>
          </p15:clr>
        </p15:guide>
        <p15:guide id="22" orient="horz" pos="3861" userDrawn="1">
          <p15:clr>
            <a:srgbClr val="F26B43"/>
          </p15:clr>
        </p15:guide>
        <p15:guide id="23" pos="438" userDrawn="1">
          <p15:clr>
            <a:srgbClr val="F26B43"/>
          </p15:clr>
        </p15:guide>
        <p15:guide id="24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chart" Target="../charts/chart2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5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4093944"/>
            <a:chOff x="640932" y="1552929"/>
            <a:chExt cx="1921713" cy="4093944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tr-TR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Chart 9">
            <a:extLst>
              <a:ext uri="{FF2B5EF4-FFF2-40B4-BE49-F238E27FC236}">
                <a16:creationId xmlns:a16="http://schemas.microsoft.com/office/drawing/2014/main" id="{CB2957A3-C29F-EA0C-D4F9-6E1774FD7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842235"/>
              </p:ext>
            </p:extLst>
          </p:nvPr>
        </p:nvGraphicFramePr>
        <p:xfrm>
          <a:off x="695326" y="1392132"/>
          <a:ext cx="4987017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51802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>
            <a:normAutofit/>
          </a:bodyPr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Özel 1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7295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1_Advanced Theme">
  <a:themeElements>
    <a:clrScheme name="Medy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calculator power point template_Digiblu" id="{F8A4BC13-4ABA-47B2-BBD2-F236607B1F8D}" vid="{60824ED8-93D0-4FA8-8757-A038DD0BD55F}"/>
    </a:ext>
  </a:extLst>
</a:theme>
</file>

<file path=ppt/theme/theme3.xml><?xml version="1.0" encoding="utf-8"?>
<a:theme xmlns:a="http://schemas.openxmlformats.org/drawingml/2006/main" name="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" id="{B1C8EFA5-E4EC-4C07-8DBD-0CB7124425DE}" vid="{C3DE6B69-DCAB-4BC9-8468-0C4D14CD307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9</vt:i4>
      </vt:variant>
    </vt:vector>
  </HeadingPairs>
  <TitlesOfParts>
    <vt:vector size="19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1_Advanced Theme</vt:lpstr>
      <vt:lpstr>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64</cp:revision>
  <dcterms:created xsi:type="dcterms:W3CDTF">2024-07-05T15:05:35Z</dcterms:created>
  <dcterms:modified xsi:type="dcterms:W3CDTF">2024-10-09T12:20:24Z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