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E5-4CE5-934C-05BFFEA9A6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5-4CE5-934C-05BFFEA9A6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E5-4CE5-934C-05BFFEA9A6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E5-4CE5-934C-05BFFEA9A6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E5-4CE5-934C-05BFFEA9A6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3E5-4CE5-934C-05BFFEA9A632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3E5-4CE5-934C-05BFFEA9A632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3E5-4CE5-934C-05BFFEA9A6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3E5-4CE5-934C-05BFFEA9A6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3E5-4CE5-934C-05BFFEA9A6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3E5-4CE5-934C-05BFFEA9A6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</a:t>
            </a:r>
            <a:r>
              <a:rPr lang="en-GB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 processes 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288951C-C3BA-1397-36A8-DA901F93F551}"/>
              </a:ext>
            </a:extLst>
          </p:cNvPr>
          <p:cNvSpPr txBox="1">
            <a:spLocks/>
          </p:cNvSpPr>
          <p:nvPr/>
        </p:nvSpPr>
        <p:spPr>
          <a:xfrm>
            <a:off x="6180613" y="1415415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10C12F1A-3D27-BB44-0AA3-8063AD706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071220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DELAY: 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72E4256-2554-7606-4BB8-1A4EB42A3C3F}"/>
              </a:ext>
            </a:extLst>
          </p:cNvPr>
          <p:cNvGrpSpPr/>
          <p:nvPr/>
        </p:nvGrpSpPr>
        <p:grpSpPr>
          <a:xfrm>
            <a:off x="635504" y="1314683"/>
            <a:ext cx="2711169" cy="1400737"/>
            <a:chOff x="356496" y="683777"/>
            <a:chExt cx="3362632" cy="1483535"/>
          </a:xfrm>
        </p:grpSpPr>
        <p:sp>
          <p:nvSpPr>
            <p:cNvPr id="8" name="TextBox 41">
              <a:extLst>
                <a:ext uri="{FF2B5EF4-FFF2-40B4-BE49-F238E27FC236}">
                  <a16:creationId xmlns:a16="http://schemas.microsoft.com/office/drawing/2014/main" id="{89CB6490-024D-FEBF-EAD0-A51F0F35D76D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EE85FBDC-BABC-F248-8681-65EF18EF699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6980FC0E-F58B-A348-2F74-7B224E3D7B1F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D4E9316-210B-6140-C991-5C129D9D331E}"/>
              </a:ext>
            </a:extLst>
          </p:cNvPr>
          <p:cNvGrpSpPr/>
          <p:nvPr/>
        </p:nvGrpSpPr>
        <p:grpSpPr>
          <a:xfrm>
            <a:off x="3014142" y="1314683"/>
            <a:ext cx="2817024" cy="1528809"/>
            <a:chOff x="356496" y="683777"/>
            <a:chExt cx="3362632" cy="1619177"/>
          </a:xfrm>
        </p:grpSpPr>
        <p:sp>
          <p:nvSpPr>
            <p:cNvPr id="12" name="TextBox 41">
              <a:extLst>
                <a:ext uri="{FF2B5EF4-FFF2-40B4-BE49-F238E27FC236}">
                  <a16:creationId xmlns:a16="http://schemas.microsoft.com/office/drawing/2014/main" id="{52B68483-C016-1183-7C3A-58DAD4464B43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EBA561A9-37DE-5DBD-9330-3C9E836B05F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956F6D13-34FF-3A69-0717-7E4B1A6B6F54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6754CF24-53B4-ACFA-8C9A-C5531ACCAA95}"/>
              </a:ext>
            </a:extLst>
          </p:cNvPr>
          <p:cNvGrpSpPr/>
          <p:nvPr/>
        </p:nvGrpSpPr>
        <p:grpSpPr>
          <a:xfrm>
            <a:off x="5922423" y="1162423"/>
            <a:ext cx="2711169" cy="1830692"/>
            <a:chOff x="356496" y="683777"/>
            <a:chExt cx="3362632" cy="1938903"/>
          </a:xfrm>
        </p:grpSpPr>
        <p:sp>
          <p:nvSpPr>
            <p:cNvPr id="16" name="TextBox 41">
              <a:extLst>
                <a:ext uri="{FF2B5EF4-FFF2-40B4-BE49-F238E27FC236}">
                  <a16:creationId xmlns:a16="http://schemas.microsoft.com/office/drawing/2014/main" id="{A1D2571B-EDF1-FEBB-FEC1-BCD6C539AFC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34712006-BEC8-170E-BD65-20B7129841BC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E12B00F-9F23-7C64-C270-A07D6ECB5521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715E8B83-FA06-458B-4453-A2ED5D535AF5}"/>
              </a:ext>
            </a:extLst>
          </p:cNvPr>
          <p:cNvGrpSpPr/>
          <p:nvPr/>
        </p:nvGrpSpPr>
        <p:grpSpPr>
          <a:xfrm>
            <a:off x="8590478" y="1525401"/>
            <a:ext cx="2711169" cy="1397126"/>
            <a:chOff x="356496" y="683778"/>
            <a:chExt cx="3362632" cy="1479709"/>
          </a:xfrm>
        </p:grpSpPr>
        <p:sp>
          <p:nvSpPr>
            <p:cNvPr id="20" name="TextBox 41">
              <a:extLst>
                <a:ext uri="{FF2B5EF4-FFF2-40B4-BE49-F238E27FC236}">
                  <a16:creationId xmlns:a16="http://schemas.microsoft.com/office/drawing/2014/main" id="{00A2952F-E137-3471-28F7-8DF28A974BB9}"/>
                </a:ext>
              </a:extLst>
            </p:cNvPr>
            <p:cNvSpPr txBox="1"/>
            <p:nvPr/>
          </p:nvSpPr>
          <p:spPr>
            <a:xfrm>
              <a:off x="356496" y="683778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20">
              <a:extLst>
                <a:ext uri="{FF2B5EF4-FFF2-40B4-BE49-F238E27FC236}">
                  <a16:creationId xmlns:a16="http://schemas.microsoft.com/office/drawing/2014/main" id="{934C3982-85CC-2FF2-FCE0-3F34D4CCE190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2F2D6777-93BE-8EF8-10E9-FAF6B9340CE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4B970CC6-DC2F-1EEF-7A57-5A8DA1628406}"/>
              </a:ext>
            </a:extLst>
          </p:cNvPr>
          <p:cNvGrpSpPr/>
          <p:nvPr/>
        </p:nvGrpSpPr>
        <p:grpSpPr>
          <a:xfrm>
            <a:off x="635504" y="3542099"/>
            <a:ext cx="2711169" cy="1429955"/>
            <a:chOff x="356496" y="683777"/>
            <a:chExt cx="3362632" cy="1514480"/>
          </a:xfrm>
        </p:grpSpPr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CBDA8DDE-0B16-88D9-85AF-369CE2CA640A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05B41016-7E29-8B91-2492-98B03D5D449C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FA2C1F94-52BF-B0DD-AE22-9E11BC8FEEF8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2202</TotalTime>
  <Words>521</Words>
  <Application>Microsoft Office PowerPoint</Application>
  <PresentationFormat>Geniş ekran</PresentationFormat>
  <Paragraphs>116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8</cp:revision>
  <dcterms:created xsi:type="dcterms:W3CDTF">2024-07-05T15:05:35Z</dcterms:created>
  <dcterms:modified xsi:type="dcterms:W3CDTF">2024-09-27T11:48:24Z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