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1F"/>
    <a:srgbClr val="A4A4B2"/>
    <a:srgbClr val="4C9ADB"/>
    <a:srgbClr val="40404C"/>
    <a:srgbClr val="2D4FB2"/>
    <a:srgbClr val="FCB415"/>
    <a:srgbClr val="1078CF"/>
    <a:srgbClr val="616173"/>
    <a:srgbClr val="F37721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>
        <p:scale>
          <a:sx n="125" d="100"/>
          <a:sy n="125" d="100"/>
        </p:scale>
        <p:origin x="72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554026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205047" y="3429000"/>
            <a:ext cx="3135305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dirty="0">
                <a:solidFill>
                  <a:srgbClr val="FF5A1F"/>
                </a:solidFill>
                <a:latin typeface="Montserrat SemiBold" panose="00000700000000000000" pitchFamily="2" charset="0"/>
                <a:ea typeface="Open Sans"/>
                <a:cs typeface="Open Sans"/>
              </a:rPr>
              <a:t> </a:t>
            </a:r>
            <a:endParaRPr lang="en-GB" dirty="0">
              <a:solidFill>
                <a:srgbClr val="FF5A1F"/>
              </a:solidFill>
              <a:latin typeface="Montserrat SemiBold" panose="00000700000000000000" pitchFamily="2" charset="0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426396"/>
            <a:chOff x="323184" y="683777"/>
            <a:chExt cx="3395944" cy="1510709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400737"/>
            <a:chOff x="356496" y="683777"/>
            <a:chExt cx="3362632" cy="148353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821197"/>
            <a:chOff x="356496" y="683777"/>
            <a:chExt cx="3362632" cy="1928847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528809"/>
            <a:chOff x="356496" y="683777"/>
            <a:chExt cx="3362632" cy="161917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663369"/>
            <a:chOff x="356496" y="683777"/>
            <a:chExt cx="3362632" cy="1761691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10268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830692"/>
            <a:chOff x="356496" y="683777"/>
            <a:chExt cx="3362632" cy="1938903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1181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427905"/>
            <a:chOff x="356496" y="651180"/>
            <a:chExt cx="3362632" cy="1512307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2000" b="1" i="0" dirty="0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429955"/>
            <a:chOff x="356496" y="683777"/>
            <a:chExt cx="3362632" cy="1514480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87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b="1" i="0" dirty="0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tr-TR" dirty="0"/>
              <a:t>EFFICIENCIES RETURNED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359606"/>
            <a:ext cx="10439420" cy="50699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/>
                <a:cs typeface="Open Sans"/>
              </a:rPr>
              <a:t>valdonutpercentvalues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2359</TotalTime>
  <Words>969</Words>
  <Application>Microsoft Office PowerPoint</Application>
  <PresentationFormat>Geniş ekran</PresentationFormat>
  <Paragraphs>167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29</cp:revision>
  <dcterms:created xsi:type="dcterms:W3CDTF">2024-07-05T15:05:35Z</dcterms:created>
  <dcterms:modified xsi:type="dcterms:W3CDTF">2024-09-27T12:15:04Z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