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2.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 id="2147483747" r:id="rId5"/>
    <p:sldMasterId id="2147483815" r:id="rId6"/>
  </p:sldMasterIdLst>
  <p:notesMasterIdLst>
    <p:notesMasterId r:id="rId18"/>
  </p:notesMasterIdLst>
  <p:handoutMasterIdLst>
    <p:handoutMasterId r:id="rId19"/>
  </p:handoutMasterIdLst>
  <p:sldIdLst>
    <p:sldId id="289" r:id="rId7"/>
    <p:sldId id="469" r:id="rId8"/>
    <p:sldId id="457" r:id="rId9"/>
    <p:sldId id="458" r:id="rId10"/>
    <p:sldId id="463" r:id="rId11"/>
    <p:sldId id="465" r:id="rId12"/>
    <p:sldId id="470" r:id="rId13"/>
    <p:sldId id="449" r:id="rId14"/>
    <p:sldId id="471" r:id="rId15"/>
    <p:sldId id="462" r:id="rId16"/>
    <p:sldId id="4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1111"/>
    <a:srgbClr val="711111"/>
    <a:srgbClr val="611111"/>
    <a:srgbClr val="511111"/>
    <a:srgbClr val="411111"/>
    <a:srgbClr val="211111"/>
    <a:srgbClr val="111111"/>
    <a:srgbClr val="011111"/>
    <a:srgbClr val="92D050"/>
    <a:srgbClr val="A4A4B2"/>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3E05C6-C6CD-4794-B248-9AAA64DBED33}" v="17" dt="2024-09-19T08:41:34.9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79" autoAdjust="0"/>
  </p:normalViewPr>
  <p:slideViewPr>
    <p:cSldViewPr snapToGrid="0">
      <p:cViewPr varScale="1">
        <p:scale>
          <a:sx n="75" d="100"/>
          <a:sy n="75" d="100"/>
        </p:scale>
        <p:origin x="58" y="115"/>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https://advcomp.sharepoint.com/sites/Value-Creation/Shared%20Documents/Financials/Value%20Calculator_Financials%20LIVE%20v9.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advcomp-my.sharepoint.com/personal/angela_dcruz_oneadvanced_com/Documents/Angela's%20Stuff/Value%20Creation/Products/Clear%20Review/ROI%20Pack/FINALS/LIVE%20Clear%20Review%20Value%20Proposition%20Calculator%20v7.xlsm"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6515014887657293E-2"/>
          <c:y val="0"/>
          <c:w val="0.95898329602646226"/>
          <c:h val="0.9746192862263382"/>
        </c:manualLayout>
      </c:layout>
      <c:doughnutChart>
        <c:varyColors val="0"/>
        <c:ser>
          <c:idx val="0"/>
          <c:order val="0"/>
          <c:spPr>
            <a:solidFill>
              <a:schemeClr val="accent1"/>
            </a:solidFill>
            <a:ln w="19050">
              <a:solidFill>
                <a:schemeClr val="lt1"/>
              </a:solidFill>
            </a:ln>
            <a:effectLst/>
          </c:spPr>
          <c:dPt>
            <c:idx val="0"/>
            <c:bubble3D val="0"/>
            <c:spPr>
              <a:solidFill>
                <a:srgbClr val="F15D23"/>
              </a:solidFill>
              <a:ln w="19050">
                <a:solidFill>
                  <a:schemeClr val="lt1"/>
                </a:solidFill>
              </a:ln>
              <a:effectLst/>
            </c:spPr>
            <c:extLst>
              <c:ext xmlns:c16="http://schemas.microsoft.com/office/drawing/2014/chart" uri="{C3380CC4-5D6E-409C-BE32-E72D297353CC}">
                <c16:uniqueId val="{00000001-43EE-485E-8A25-7437B1F03971}"/>
              </c:ext>
            </c:extLst>
          </c:dPt>
          <c:dPt>
            <c:idx val="1"/>
            <c:bubble3D val="0"/>
            <c:spPr>
              <a:solidFill>
                <a:srgbClr val="F6911E"/>
              </a:solidFill>
              <a:ln w="19050">
                <a:solidFill>
                  <a:schemeClr val="lt1"/>
                </a:solidFill>
              </a:ln>
              <a:effectLst/>
            </c:spPr>
            <c:extLst>
              <c:ext xmlns:c16="http://schemas.microsoft.com/office/drawing/2014/chart" uri="{C3380CC4-5D6E-409C-BE32-E72D297353CC}">
                <c16:uniqueId val="{00000003-43EE-485E-8A25-7437B1F03971}"/>
              </c:ext>
            </c:extLst>
          </c:dPt>
          <c:dPt>
            <c:idx val="2"/>
            <c:bubble3D val="0"/>
            <c:spPr>
              <a:solidFill>
                <a:srgbClr val="F37721"/>
              </a:solidFill>
              <a:ln w="19050">
                <a:solidFill>
                  <a:schemeClr val="lt1"/>
                </a:solidFill>
              </a:ln>
              <a:effectLst/>
            </c:spPr>
            <c:extLst>
              <c:ext xmlns:c16="http://schemas.microsoft.com/office/drawing/2014/chart" uri="{C3380CC4-5D6E-409C-BE32-E72D297353CC}">
                <c16:uniqueId val="{00000005-43EE-485E-8A25-7437B1F03971}"/>
              </c:ext>
            </c:extLst>
          </c:dPt>
          <c:dPt>
            <c:idx val="3"/>
            <c:bubble3D val="0"/>
            <c:spPr>
              <a:solidFill>
                <a:srgbClr val="616173"/>
              </a:solidFill>
              <a:ln w="19050">
                <a:solidFill>
                  <a:schemeClr val="lt1"/>
                </a:solidFill>
              </a:ln>
              <a:effectLst/>
            </c:spPr>
            <c:extLst>
              <c:ext xmlns:c16="http://schemas.microsoft.com/office/drawing/2014/chart" uri="{C3380CC4-5D6E-409C-BE32-E72D297353CC}">
                <c16:uniqueId val="{00000007-43EE-485E-8A25-7437B1F03971}"/>
              </c:ext>
            </c:extLst>
          </c:dPt>
          <c:dPt>
            <c:idx val="4"/>
            <c:bubble3D val="0"/>
            <c:spPr>
              <a:solidFill>
                <a:srgbClr val="1078CF"/>
              </a:solidFill>
              <a:ln w="19050">
                <a:solidFill>
                  <a:schemeClr val="lt1"/>
                </a:solidFill>
              </a:ln>
              <a:effectLst/>
            </c:spPr>
            <c:extLst>
              <c:ext xmlns:c16="http://schemas.microsoft.com/office/drawing/2014/chart" uri="{C3380CC4-5D6E-409C-BE32-E72D297353CC}">
                <c16:uniqueId val="{00000009-43EE-485E-8A25-7437B1F03971}"/>
              </c:ext>
            </c:extLst>
          </c:dPt>
          <c:dPt>
            <c:idx val="5"/>
            <c:bubble3D val="0"/>
            <c:spPr>
              <a:solidFill>
                <a:srgbClr val="FCB415"/>
              </a:solidFill>
              <a:ln w="19050">
                <a:solidFill>
                  <a:schemeClr val="lt1"/>
                </a:solidFill>
              </a:ln>
              <a:effectLst/>
            </c:spPr>
            <c:extLst>
              <c:ext xmlns:c16="http://schemas.microsoft.com/office/drawing/2014/chart" uri="{C3380CC4-5D6E-409C-BE32-E72D297353CC}">
                <c16:uniqueId val="{0000000B-43EE-485E-8A25-7437B1F03971}"/>
              </c:ext>
            </c:extLst>
          </c:dPt>
          <c:dPt>
            <c:idx val="6"/>
            <c:bubble3D val="0"/>
            <c:spPr>
              <a:solidFill>
                <a:srgbClr val="2D4FB2"/>
              </a:solidFill>
              <a:ln w="19050">
                <a:solidFill>
                  <a:schemeClr val="lt1"/>
                </a:solidFill>
              </a:ln>
              <a:effectLst/>
            </c:spPr>
            <c:extLst>
              <c:ext xmlns:c16="http://schemas.microsoft.com/office/drawing/2014/chart" uri="{C3380CC4-5D6E-409C-BE32-E72D297353CC}">
                <c16:uniqueId val="{0000000D-43EE-485E-8A25-7437B1F03971}"/>
              </c:ext>
            </c:extLst>
          </c:dPt>
          <c:dPt>
            <c:idx val="7"/>
            <c:bubble3D val="0"/>
            <c:spPr>
              <a:solidFill>
                <a:srgbClr val="40404C"/>
              </a:solidFill>
              <a:ln w="19050">
                <a:solidFill>
                  <a:schemeClr val="lt1"/>
                </a:solidFill>
              </a:ln>
              <a:effectLst/>
            </c:spPr>
            <c:extLst>
              <c:ext xmlns:c16="http://schemas.microsoft.com/office/drawing/2014/chart" uri="{C3380CC4-5D6E-409C-BE32-E72D297353CC}">
                <c16:uniqueId val="{0000000F-43EE-485E-8A25-7437B1F03971}"/>
              </c:ext>
            </c:extLst>
          </c:dPt>
          <c:dPt>
            <c:idx val="8"/>
            <c:bubble3D val="0"/>
            <c:spPr>
              <a:solidFill>
                <a:srgbClr val="4C9ADB"/>
              </a:solidFill>
              <a:ln w="19050">
                <a:solidFill>
                  <a:schemeClr val="lt1"/>
                </a:solidFill>
              </a:ln>
              <a:effectLst/>
            </c:spPr>
            <c:extLst>
              <c:ext xmlns:c16="http://schemas.microsoft.com/office/drawing/2014/chart" uri="{C3380CC4-5D6E-409C-BE32-E72D297353CC}">
                <c16:uniqueId val="{00000011-43EE-485E-8A25-7437B1F03971}"/>
              </c:ext>
            </c:extLst>
          </c:dPt>
          <c:dPt>
            <c:idx val="9"/>
            <c:bubble3D val="0"/>
            <c:spPr>
              <a:solidFill>
                <a:srgbClr val="A4A4B2"/>
              </a:solidFill>
              <a:ln w="19050">
                <a:solidFill>
                  <a:schemeClr val="lt1"/>
                </a:solidFill>
              </a:ln>
              <a:effectLst/>
            </c:spPr>
            <c:extLst>
              <c:ext xmlns:c16="http://schemas.microsoft.com/office/drawing/2014/chart" uri="{C3380CC4-5D6E-409C-BE32-E72D297353CC}">
                <c16:uniqueId val="{00000013-43EE-485E-8A25-7437B1F03971}"/>
              </c:ext>
            </c:extLst>
          </c:dPt>
          <c:dLbls>
            <c:dLbl>
              <c:idx val="5"/>
              <c:layout>
                <c:manualLayout>
                  <c:x val="5.0932250682121198E-3"/>
                  <c:y val="5.1935496930693922E-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B-43EE-485E-8A25-7437B1F03971}"/>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6">
                        <a:lumMod val="90000"/>
                        <a:lumOff val="10000"/>
                      </a:schemeClr>
                    </a:solidFill>
                    <a:latin typeface="+mn-lt"/>
                    <a:ea typeface="+mn-ea"/>
                    <a:cs typeface="+mn-cs"/>
                  </a:defRPr>
                </a:pPr>
                <a:endParaRPr lang="tr-TR"/>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'[Value Calculator_Financials LIVE v9.xlsm]Value Analysis'!$C$46:$C$54</c:f>
              <c:strCache>
                <c:ptCount val="9"/>
                <c:pt idx="0">
                  <c:v>Raising Purchase Orders</c:v>
                </c:pt>
                <c:pt idx="1">
                  <c:v>Purchase Order approvals</c:v>
                </c:pt>
                <c:pt idx="2">
                  <c:v>Coding invoice processes</c:v>
                </c:pt>
                <c:pt idx="3">
                  <c:v>Management of supplier and purchase invoices</c:v>
                </c:pt>
                <c:pt idx="4">
                  <c:v>Managing Spend leakage </c:v>
                </c:pt>
                <c:pt idx="5">
                  <c:v>Finance query management &amp; reporting</c:v>
                </c:pt>
                <c:pt idx="6">
                  <c:v>Debt collection administration processes</c:v>
                </c:pt>
                <c:pt idx="7">
                  <c:v>Customer Invoicing &amp; Finance Workflow</c:v>
                </c:pt>
                <c:pt idx="8">
                  <c:v>Online expense management</c:v>
                </c:pt>
              </c:strCache>
            </c:strRef>
          </c:cat>
          <c:val>
            <c:numRef>
              <c:numCache>
                <c:formatCode>"£"#,##0</c:formatCode>
                <c:ptCount val="10"/>
                <c:pt idx="0">
                  <c:v/>
                </c:pt>
                <c:pt idx="1">
                  <c:v>92120</c:v>
                </c:pt>
                <c:pt idx="2">
                  <c:v>42648</c:v>
                </c:pt>
                <c:pt idx="3">
                  <c:v>149270</c:v>
                </c:pt>
                <c:pt idx="4">
                  <c:v>19740</c:v>
                </c:pt>
                <c:pt idx="5">
                  <c:v>104787</c:v>
                </c:pt>
                <c:pt idx="6">
                  <c:v>47287</c:v>
                </c:pt>
                <c:pt idx="7">
                  <c:v>3327</c:v>
                </c:pt>
                <c:pt idx="8">
                  <c:v>88125</c:v>
                </c:pt>
                <c:pt idx="9">
                  <c:v>378350</c:v>
                </c:pt>
              </c:numCache>
            </c:numRef>
          </c:val>
          <c:extLst>
            <c:ext xmlns:c16="http://schemas.microsoft.com/office/drawing/2014/chart" uri="{C3380CC4-5D6E-409C-BE32-E72D297353CC}">
              <c16:uniqueId val="{00000014-43EE-485E-8A25-7437B1F03971}"/>
            </c:ext>
          </c:extLst>
        </c:ser>
        <c:dLbls>
          <c:showLegendKey val="0"/>
          <c:showVal val="0"/>
          <c:showCatName val="0"/>
          <c:showSerName val="0"/>
          <c:showPercent val="1"/>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42140890092332E-2"/>
          <c:y val="3.108893616642484E-2"/>
          <c:w val="0.92859981406902237"/>
          <c:h val="0.85615280534809812"/>
        </c:manualLayout>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spPr>
              <a:solidFill>
                <a:schemeClr val="accent1"/>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83F9-4BC0-8CB9-9896CA7D3BE8}"/>
              </c:ext>
            </c:extLst>
          </c:dPt>
          <c:dPt>
            <c:idx val="1"/>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83F9-4BC0-8CB9-9896CA7D3BE8}"/>
              </c:ext>
            </c:extLst>
          </c:dPt>
          <c:dPt>
            <c:idx val="3"/>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83F9-4BC0-8CB9-9896CA7D3BE8}"/>
              </c:ext>
            </c:extLst>
          </c:dPt>
          <c:dPt>
            <c:idx val="4"/>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83F9-4BC0-8CB9-9896CA7D3BE8}"/>
              </c:ext>
            </c:extLst>
          </c:dPt>
          <c:dPt>
            <c:idx val="6"/>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83F9-4BC0-8CB9-9896CA7D3BE8}"/>
              </c:ext>
            </c:extLst>
          </c:dPt>
          <c:dPt>
            <c:idx val="7"/>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83F9-4BC0-8CB9-9896CA7D3BE8}"/>
              </c:ext>
            </c:extLst>
          </c:dPt>
          <c:dPt>
            <c:idx val="9"/>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83F9-4BC0-8CB9-9896CA7D3BE8}"/>
              </c:ext>
            </c:extLst>
          </c:dPt>
          <c:dPt>
            <c:idx val="10"/>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83F9-4BC0-8CB9-9896CA7D3BE8}"/>
              </c:ext>
            </c:extLst>
          </c:dPt>
          <c:dPt>
            <c:idx val="12"/>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83F9-4BC0-8CB9-9896CA7D3BE8}"/>
              </c:ext>
            </c:extLst>
          </c:dPt>
          <c:dPt>
            <c:idx val="13"/>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83F9-4BC0-8CB9-9896CA7D3BE8}"/>
              </c:ext>
            </c:extLst>
          </c:dPt>
          <c:cat>
            <c:multiLvlStrRef>
              <c:f>'Value Proposition Analysis'!$B$25:$F$38</c:f>
              <c:multiLvlStrCache>
                <c:ptCount val="14"/>
                <c:lvl>
                  <c:pt idx="0">
                    <c:v>£</c:v>
                  </c:pt>
                  <c:pt idx="1">
                    <c:v>£</c:v>
                  </c:pt>
                  <c:pt idx="3">
                    <c:v>£</c:v>
                  </c:pt>
                  <c:pt idx="4">
                    <c:v>£</c:v>
                  </c:pt>
                  <c:pt idx="6">
                    <c:v>£</c:v>
                  </c:pt>
                  <c:pt idx="7">
                    <c:v>£</c:v>
                  </c:pt>
                  <c:pt idx="9">
                    <c:v>£</c:v>
                  </c:pt>
                  <c:pt idx="10">
                    <c:v>£</c:v>
                  </c:pt>
                  <c:pt idx="12">
                    <c:v>£</c:v>
                  </c:pt>
                  <c:pt idx="13">
                    <c:v>£</c:v>
                  </c:pt>
                </c:lvl>
                <c:lvl>
                  <c:pt idx="0">
                    <c:v> 1 Year Investment </c:v>
                  </c:pt>
                  <c:pt idx="1">
                    <c:v> 1 Year Return </c:v>
                  </c:pt>
                  <c:pt idx="3">
                    <c:v> 2 Year Investment </c:v>
                  </c:pt>
                  <c:pt idx="4">
                    <c:v> 2 Year Return </c:v>
                  </c:pt>
                  <c:pt idx="6">
                    <c:v> 3 Year Investment </c:v>
                  </c:pt>
                  <c:pt idx="7">
                    <c:v> 3 Year Return </c:v>
                  </c:pt>
                  <c:pt idx="9">
                    <c:v> 4 Year Investment </c:v>
                  </c:pt>
                  <c:pt idx="10">
                    <c:v> 4 Year Return </c:v>
                  </c:pt>
                  <c:pt idx="12">
                    <c:v> 5 Year Investment </c:v>
                  </c:pt>
                  <c:pt idx="13">
                    <c:v> 5 Year Return </c:v>
                  </c:pt>
                </c:lvl>
              </c:multiLvlStrCache>
            </c:multiLvlStrRef>
          </c:cat>
          <c:val>
            <c:numRef>
              <c:f>'Value Proposition Analysis'!$G$25:$G$38</c:f>
              <c:numCache>
                <c:formatCode>_(* #,##0_);_(* \(#,##0\);_(* "-"??_);_(@_)</c:formatCode>
                <c:ptCount val="14"/>
                <c:pt idx="0">
                  <c:v>33000</c:v>
                </c:pt>
                <c:pt idx="1">
                  <c:v>66430.547826086971</c:v>
                </c:pt>
                <c:pt idx="3">
                  <c:v>29400</c:v>
                </c:pt>
                <c:pt idx="4">
                  <c:v>80665.665217391332</c:v>
                </c:pt>
                <c:pt idx="6">
                  <c:v>30870</c:v>
                </c:pt>
                <c:pt idx="7">
                  <c:v>94900.782608695677</c:v>
                </c:pt>
                <c:pt idx="9">
                  <c:v>32413.5</c:v>
                </c:pt>
                <c:pt idx="10">
                  <c:v>94900.782608695677</c:v>
                </c:pt>
                <c:pt idx="12">
                  <c:v>34034.175000000003</c:v>
                </c:pt>
                <c:pt idx="13">
                  <c:v>94900.782608695677</c:v>
                </c:pt>
              </c:numCache>
            </c:numRef>
          </c:val>
          <c:extLst>
            <c:ext xmlns:c16="http://schemas.microsoft.com/office/drawing/2014/chart" uri="{C3380CC4-5D6E-409C-BE32-E72D297353CC}">
              <c16:uniqueId val="{00000014-83F9-4BC0-8CB9-9896CA7D3BE8}"/>
            </c:ext>
          </c:extLst>
        </c:ser>
        <c:dLbls>
          <c:showLegendKey val="0"/>
          <c:showVal val="0"/>
          <c:showCatName val="0"/>
          <c:showSerName val="0"/>
          <c:showPercent val="0"/>
          <c:showBubbleSize val="0"/>
        </c:dLbls>
        <c:gapWidth val="100"/>
        <c:overlap val="-24"/>
        <c:axId val="945546352"/>
        <c:axId val="945550928"/>
      </c:barChart>
      <c:catAx>
        <c:axId val="945546352"/>
        <c:scaling>
          <c:orientation val="minMax"/>
        </c:scaling>
        <c:delete val="1"/>
        <c:axPos val="b"/>
        <c:numFmt formatCode="General" sourceLinked="1"/>
        <c:majorTickMark val="none"/>
        <c:minorTickMark val="none"/>
        <c:tickLblPos val="nextTo"/>
        <c:crossAx val="945550928"/>
        <c:crosses val="autoZero"/>
        <c:auto val="1"/>
        <c:lblAlgn val="ctr"/>
        <c:lblOffset val="100"/>
        <c:noMultiLvlLbl val="0"/>
      </c:catAx>
      <c:valAx>
        <c:axId val="945550928"/>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crossAx val="9455463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53995B-D5C5-E9F3-74E1-867BB85FAC2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58775A38-0062-6C38-0B8A-6561F09F2D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EE6207-6821-4DAB-B818-E4F4F6AB12F5}" type="datetimeFigureOut">
              <a:rPr lang="en-GB" smtClean="0"/>
              <a:t>04/12/2024</a:t>
            </a:fld>
            <a:endParaRPr lang="en-GB"/>
          </a:p>
        </p:txBody>
      </p:sp>
      <p:sp>
        <p:nvSpPr>
          <p:cNvPr id="4" name="Footer Placeholder 3">
            <a:extLst>
              <a:ext uri="{FF2B5EF4-FFF2-40B4-BE49-F238E27FC236}">
                <a16:creationId xmlns:a16="http://schemas.microsoft.com/office/drawing/2014/main" id="{1276C68E-BDFC-0BFF-7F14-6B953611F6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3CFAFE3-268E-270F-8A32-C160C96483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4E5AB6-E7A7-49F2-B3EF-8EA64FA4A41F}" type="slidenum">
              <a:rPr lang="en-GB" smtClean="0"/>
              <a:t>‹#›</a:t>
            </a:fld>
            <a:endParaRPr lang="en-GB"/>
          </a:p>
        </p:txBody>
      </p:sp>
    </p:spTree>
    <p:extLst>
      <p:ext uri="{BB962C8B-B14F-4D97-AF65-F5344CB8AC3E}">
        <p14:creationId xmlns:p14="http://schemas.microsoft.com/office/powerpoint/2010/main" val="2565752091"/>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936EE0-4F6D-274D-8902-95CDFEF84C8C}" type="datetimeFigureOut">
              <a:rPr lang="en-US" smtClean="0"/>
              <a:t>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6F5981-AC5E-AE4D-852B-DAB06874D7E5}" type="slidenum">
              <a:rPr lang="en-US" smtClean="0"/>
              <a:t>‹#›</a:t>
            </a:fld>
            <a:endParaRPr lang="en-US"/>
          </a:p>
        </p:txBody>
      </p:sp>
    </p:spTree>
    <p:extLst>
      <p:ext uri="{BB962C8B-B14F-4D97-AF65-F5344CB8AC3E}">
        <p14:creationId xmlns:p14="http://schemas.microsoft.com/office/powerpoint/2010/main" val="3316499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3</a:t>
            </a:fld>
            <a:endParaRPr lang="en-US"/>
          </a:p>
        </p:txBody>
      </p:sp>
    </p:spTree>
    <p:extLst>
      <p:ext uri="{BB962C8B-B14F-4D97-AF65-F5344CB8AC3E}">
        <p14:creationId xmlns:p14="http://schemas.microsoft.com/office/powerpoint/2010/main" val="4004429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4</a:t>
            </a:fld>
            <a:endParaRPr lang="en-US"/>
          </a:p>
        </p:txBody>
      </p:sp>
    </p:spTree>
    <p:extLst>
      <p:ext uri="{BB962C8B-B14F-4D97-AF65-F5344CB8AC3E}">
        <p14:creationId xmlns:p14="http://schemas.microsoft.com/office/powerpoint/2010/main" val="3144894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5</a:t>
            </a:fld>
            <a:endParaRPr lang="en-US"/>
          </a:p>
        </p:txBody>
      </p:sp>
    </p:spTree>
    <p:extLst>
      <p:ext uri="{BB962C8B-B14F-4D97-AF65-F5344CB8AC3E}">
        <p14:creationId xmlns:p14="http://schemas.microsoft.com/office/powerpoint/2010/main" val="1795165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E6F5981-AC5E-AE4D-852B-DAB06874D7E5}" type="slidenum">
              <a:rPr lang="en-US" smtClean="0"/>
              <a:t>7</a:t>
            </a:fld>
            <a:endParaRPr lang="en-US"/>
          </a:p>
        </p:txBody>
      </p:sp>
    </p:spTree>
    <p:extLst>
      <p:ext uri="{BB962C8B-B14F-4D97-AF65-F5344CB8AC3E}">
        <p14:creationId xmlns:p14="http://schemas.microsoft.com/office/powerpoint/2010/main" val="1484189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0EFE9-096E-BBE2-A861-3B2CBDD0D9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B31EBB-AEE4-5562-DD18-1BCAFA7A6D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555F35-4F50-4B42-9383-54F233E75B8D}"/>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7CAE2750-CAE7-D875-4982-5F13F4AD725B}"/>
              </a:ext>
            </a:extLst>
          </p:cNvPr>
          <p:cNvSpPr>
            <a:spLocks noGrp="1"/>
          </p:cNvSpPr>
          <p:nvPr>
            <p:ph type="sldNum" sz="quarter" idx="5"/>
          </p:nvPr>
        </p:nvSpPr>
        <p:spPr/>
        <p:txBody>
          <a:bodyPr/>
          <a:lstStyle/>
          <a:p>
            <a:fld id="{9E6F5981-AC5E-AE4D-852B-DAB06874D7E5}" type="slidenum">
              <a:rPr lang="en-US" smtClean="0"/>
              <a:t>10</a:t>
            </a:fld>
            <a:endParaRPr lang="en-US"/>
          </a:p>
        </p:txBody>
      </p:sp>
    </p:spTree>
    <p:extLst>
      <p:ext uri="{BB962C8B-B14F-4D97-AF65-F5344CB8AC3E}">
        <p14:creationId xmlns:p14="http://schemas.microsoft.com/office/powerpoint/2010/main" val="32128398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8" Type="http://schemas.openxmlformats.org/officeDocument/2006/relationships/hyperlink" Target="mailto:hello@oneadvanced.com" TargetMode="External"/><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3.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4.svg"/><Relationship Id="rId4" Type="http://schemas.openxmlformats.org/officeDocument/2006/relationships/image" Target="../media/image9.png"/><Relationship Id="rId9" Type="http://schemas.openxmlformats.org/officeDocument/2006/relationships/image" Target="../media/image3.png"/></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8" Type="http://schemas.openxmlformats.org/officeDocument/2006/relationships/hyperlink" Target="mailto:hello@oneadvanced.com" TargetMode="External"/><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4.svg"/><Relationship Id="rId4" Type="http://schemas.openxmlformats.org/officeDocument/2006/relationships/image" Target="../media/image9.png"/><Relationship Id="rId9" Type="http://schemas.openxmlformats.org/officeDocument/2006/relationships/image" Target="../media/image3.png"/></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15.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8" Type="http://schemas.openxmlformats.org/officeDocument/2006/relationships/hyperlink" Target="mailto:hello@oneadvanced.com" TargetMode="External"/><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4.svg"/><Relationship Id="rId4" Type="http://schemas.openxmlformats.org/officeDocument/2006/relationships/image" Target="../media/image9.png"/><Relationship Id="rId9"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14551C-8DA6-7975-4AC8-8A180A4C60CF}"/>
              </a:ext>
            </a:extLst>
          </p:cNvPr>
          <p:cNvSpPr>
            <a:spLocks noGrp="1"/>
          </p:cNvSpPr>
          <p:nvPr>
            <p:ph type="subTitle" idx="1"/>
          </p:nvPr>
        </p:nvSpPr>
        <p:spPr>
          <a:xfrm>
            <a:off x="695325" y="3794264"/>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Title 1">
            <a:extLst>
              <a:ext uri="{FF2B5EF4-FFF2-40B4-BE49-F238E27FC236}">
                <a16:creationId xmlns:a16="http://schemas.microsoft.com/office/drawing/2014/main" id="{EA774C2F-C574-4EA9-44E0-B379B00831F7}"/>
              </a:ext>
            </a:extLst>
          </p:cNvPr>
          <p:cNvSpPr>
            <a:spLocks noGrp="1" noRot="1" noMove="1" noResize="1" noEditPoints="1" noAdjustHandles="1" noChangeArrowheads="1" noChangeShapeType="1"/>
          </p:cNvSpPr>
          <p:nvPr>
            <p:ph type="ctrTitle"/>
          </p:nvPr>
        </p:nvSpPr>
        <p:spPr>
          <a:xfrm>
            <a:off x="695325" y="1287508"/>
            <a:ext cx="5292724" cy="2251163"/>
          </a:xfrm>
        </p:spPr>
        <p:txBody>
          <a:bodyPr anchor="b">
            <a:noAutofit/>
          </a:bodyPr>
          <a:lstStyle>
            <a:lvl1pPr marL="0" algn="l" defTabSz="914400" rtl="0" eaLnBrk="1" latinLnBrk="0" hangingPunct="1">
              <a:lnSpc>
                <a:spcPct val="100000"/>
              </a:lnSpc>
              <a:spcBef>
                <a:spcPct val="0"/>
              </a:spcBef>
              <a:buNone/>
              <a:defRPr lang="en-US" sz="44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04/12/2024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pic>
        <p:nvPicPr>
          <p:cNvPr id="10" name="Graphic 9">
            <a:extLst>
              <a:ext uri="{FF2B5EF4-FFF2-40B4-BE49-F238E27FC236}">
                <a16:creationId xmlns:a16="http://schemas.microsoft.com/office/drawing/2014/main" id="{2BA657EF-F445-0102-2BA7-44A9F51D8325}"/>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
        <p:nvSpPr>
          <p:cNvPr id="12" name="Text Placeholder 11">
            <a:extLst>
              <a:ext uri="{FF2B5EF4-FFF2-40B4-BE49-F238E27FC236}">
                <a16:creationId xmlns:a16="http://schemas.microsoft.com/office/drawing/2014/main" id="{0DB90FE5-9B10-DE0E-C798-6B53CC1B51BF}"/>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Picture Placeholder 13">
            <a:extLst>
              <a:ext uri="{FF2B5EF4-FFF2-40B4-BE49-F238E27FC236}">
                <a16:creationId xmlns:a16="http://schemas.microsoft.com/office/drawing/2014/main" id="{4516B070-9C5D-0E7C-E2ED-3FE385C3774C}"/>
              </a:ext>
            </a:extLst>
          </p:cNvPr>
          <p:cNvSpPr>
            <a:spLocks noGrp="1"/>
          </p:cNvSpPr>
          <p:nvPr>
            <p:ph type="pic" sz="quarter" idx="14"/>
          </p:nvPr>
        </p:nvSpPr>
        <p:spPr>
          <a:xfrm>
            <a:off x="6167438" y="730389"/>
            <a:ext cx="5668391" cy="5398949"/>
          </a:xfrm>
        </p:spPr>
        <p:txBody>
          <a:bodyPr anchor="ctr"/>
          <a:lstStyle>
            <a:lvl1pPr marL="90000" indent="0" algn="ctr">
              <a:buNone/>
              <a:defRPr/>
            </a:lvl1pPr>
          </a:lstStyle>
          <a:p>
            <a:r>
              <a:rPr lang="en-US"/>
              <a:t>Click icon to add picture</a:t>
            </a:r>
          </a:p>
        </p:txBody>
      </p:sp>
    </p:spTree>
    <p:extLst>
      <p:ext uri="{BB962C8B-B14F-4D97-AF65-F5344CB8AC3E}">
        <p14:creationId xmlns:p14="http://schemas.microsoft.com/office/powerpoint/2010/main" val="1249754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Style 3">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2">
            <a:extLst>
              <a:ext uri="{FF2B5EF4-FFF2-40B4-BE49-F238E27FC236}">
                <a16:creationId xmlns:a16="http://schemas.microsoft.com/office/drawing/2014/main" id="{5536B56F-F531-540F-8796-BAE4CC0E7607}"/>
              </a:ext>
            </a:extLst>
          </p:cNvPr>
          <p:cNvSpPr>
            <a:spLocks noGrp="1"/>
          </p:cNvSpPr>
          <p:nvPr>
            <p:ph type="body" sz="quarter" idx="13" hasCustomPrompt="1"/>
          </p:nvPr>
        </p:nvSpPr>
        <p:spPr>
          <a:xfrm>
            <a:off x="2532063" y="13880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8" name="Text Placeholder 24">
            <a:extLst>
              <a:ext uri="{FF2B5EF4-FFF2-40B4-BE49-F238E27FC236}">
                <a16:creationId xmlns:a16="http://schemas.microsoft.com/office/drawing/2014/main" id="{1804F481-5029-6614-64A1-EDA7EF95ECB9}"/>
              </a:ext>
            </a:extLst>
          </p:cNvPr>
          <p:cNvSpPr>
            <a:spLocks noGrp="1"/>
          </p:cNvSpPr>
          <p:nvPr>
            <p:ph type="body" sz="quarter" idx="15"/>
          </p:nvPr>
        </p:nvSpPr>
        <p:spPr>
          <a:xfrm>
            <a:off x="2531580" y="17803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9" name="Text Placeholder 22">
            <a:extLst>
              <a:ext uri="{FF2B5EF4-FFF2-40B4-BE49-F238E27FC236}">
                <a16:creationId xmlns:a16="http://schemas.microsoft.com/office/drawing/2014/main" id="{ABBF112A-5454-FE49-7AAC-CF484D953357}"/>
              </a:ext>
            </a:extLst>
          </p:cNvPr>
          <p:cNvSpPr>
            <a:spLocks noGrp="1"/>
          </p:cNvSpPr>
          <p:nvPr>
            <p:ph type="body" sz="quarter" idx="16" hasCustomPrompt="1"/>
          </p:nvPr>
        </p:nvSpPr>
        <p:spPr>
          <a:xfrm>
            <a:off x="2532081" y="2234192"/>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1" name="Text Placeholder 24">
            <a:extLst>
              <a:ext uri="{FF2B5EF4-FFF2-40B4-BE49-F238E27FC236}">
                <a16:creationId xmlns:a16="http://schemas.microsoft.com/office/drawing/2014/main" id="{1A150C75-E0E2-38DD-416D-91A21E88CB97}"/>
              </a:ext>
            </a:extLst>
          </p:cNvPr>
          <p:cNvSpPr>
            <a:spLocks noGrp="1"/>
          </p:cNvSpPr>
          <p:nvPr>
            <p:ph type="body" sz="quarter" idx="17"/>
          </p:nvPr>
        </p:nvSpPr>
        <p:spPr>
          <a:xfrm>
            <a:off x="2531580" y="2626447"/>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3" name="Text Placeholder 22">
            <a:extLst>
              <a:ext uri="{FF2B5EF4-FFF2-40B4-BE49-F238E27FC236}">
                <a16:creationId xmlns:a16="http://schemas.microsoft.com/office/drawing/2014/main" id="{C80484F3-A715-7D93-FF70-AF8370E1B324}"/>
              </a:ext>
            </a:extLst>
          </p:cNvPr>
          <p:cNvSpPr>
            <a:spLocks noGrp="1"/>
          </p:cNvSpPr>
          <p:nvPr>
            <p:ph type="body" sz="quarter" idx="18" hasCustomPrompt="1"/>
          </p:nvPr>
        </p:nvSpPr>
        <p:spPr>
          <a:xfrm>
            <a:off x="2532081" y="30796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AABCFCEF-6730-EA4C-DBFF-2CFF639B3FD5}"/>
              </a:ext>
            </a:extLst>
          </p:cNvPr>
          <p:cNvSpPr>
            <a:spLocks noGrp="1"/>
          </p:cNvSpPr>
          <p:nvPr>
            <p:ph type="body" sz="quarter" idx="19"/>
          </p:nvPr>
        </p:nvSpPr>
        <p:spPr>
          <a:xfrm>
            <a:off x="2531580" y="34719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12">
            <a:extLst>
              <a:ext uri="{FF2B5EF4-FFF2-40B4-BE49-F238E27FC236}">
                <a16:creationId xmlns:a16="http://schemas.microsoft.com/office/drawing/2014/main" id="{C2E974CF-5325-C835-8D53-30C45BE0FA82}"/>
              </a:ext>
            </a:extLst>
          </p:cNvPr>
          <p:cNvSpPr>
            <a:spLocks noGrp="1"/>
          </p:cNvSpPr>
          <p:nvPr>
            <p:ph type="body" sz="quarter" idx="26" hasCustomPrompt="1"/>
          </p:nvPr>
        </p:nvSpPr>
        <p:spPr>
          <a:xfrm>
            <a:off x="1810026" y="1388067"/>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9" name="Text Placeholder 12">
            <a:extLst>
              <a:ext uri="{FF2B5EF4-FFF2-40B4-BE49-F238E27FC236}">
                <a16:creationId xmlns:a16="http://schemas.microsoft.com/office/drawing/2014/main" id="{8766B7B2-1CEE-476D-CD98-C488FBD7491C}"/>
              </a:ext>
            </a:extLst>
          </p:cNvPr>
          <p:cNvSpPr>
            <a:spLocks noGrp="1"/>
          </p:cNvSpPr>
          <p:nvPr>
            <p:ph type="body" sz="quarter" idx="27" hasCustomPrompt="1"/>
          </p:nvPr>
        </p:nvSpPr>
        <p:spPr>
          <a:xfrm>
            <a:off x="1810026" y="2240692"/>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0" name="Text Placeholder 12">
            <a:extLst>
              <a:ext uri="{FF2B5EF4-FFF2-40B4-BE49-F238E27FC236}">
                <a16:creationId xmlns:a16="http://schemas.microsoft.com/office/drawing/2014/main" id="{D84AEBAE-9F18-73E1-0696-0E9858817C62}"/>
              </a:ext>
            </a:extLst>
          </p:cNvPr>
          <p:cNvSpPr>
            <a:spLocks noGrp="1"/>
          </p:cNvSpPr>
          <p:nvPr>
            <p:ph type="body" sz="quarter" idx="28" hasCustomPrompt="1"/>
          </p:nvPr>
        </p:nvSpPr>
        <p:spPr>
          <a:xfrm>
            <a:off x="1810026" y="3079666"/>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3" name="Text Placeholder 22">
            <a:extLst>
              <a:ext uri="{FF2B5EF4-FFF2-40B4-BE49-F238E27FC236}">
                <a16:creationId xmlns:a16="http://schemas.microsoft.com/office/drawing/2014/main" id="{A7EDDCDD-B4C2-59E6-19B3-6014DE489B6F}"/>
              </a:ext>
            </a:extLst>
          </p:cNvPr>
          <p:cNvSpPr>
            <a:spLocks noGrp="1"/>
          </p:cNvSpPr>
          <p:nvPr>
            <p:ph type="body" sz="quarter" idx="29" hasCustomPrompt="1"/>
          </p:nvPr>
        </p:nvSpPr>
        <p:spPr>
          <a:xfrm>
            <a:off x="2532081" y="3925140"/>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4">
            <a:extLst>
              <a:ext uri="{FF2B5EF4-FFF2-40B4-BE49-F238E27FC236}">
                <a16:creationId xmlns:a16="http://schemas.microsoft.com/office/drawing/2014/main" id="{CD8E8B20-BC80-2B9E-4915-D5339CD1EE55}"/>
              </a:ext>
            </a:extLst>
          </p:cNvPr>
          <p:cNvSpPr>
            <a:spLocks noGrp="1"/>
          </p:cNvSpPr>
          <p:nvPr>
            <p:ph type="body" sz="quarter" idx="30"/>
          </p:nvPr>
        </p:nvSpPr>
        <p:spPr>
          <a:xfrm>
            <a:off x="2531580" y="4317395"/>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5" name="Text Placeholder 12">
            <a:extLst>
              <a:ext uri="{FF2B5EF4-FFF2-40B4-BE49-F238E27FC236}">
                <a16:creationId xmlns:a16="http://schemas.microsoft.com/office/drawing/2014/main" id="{5B5B9C15-3731-CC21-4A7B-A5C374A1A53A}"/>
              </a:ext>
            </a:extLst>
          </p:cNvPr>
          <p:cNvSpPr>
            <a:spLocks noGrp="1"/>
          </p:cNvSpPr>
          <p:nvPr>
            <p:ph type="body" sz="quarter" idx="31" hasCustomPrompt="1"/>
          </p:nvPr>
        </p:nvSpPr>
        <p:spPr>
          <a:xfrm>
            <a:off x="1810026" y="3925140"/>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6" name="Text Placeholder 22">
            <a:extLst>
              <a:ext uri="{FF2B5EF4-FFF2-40B4-BE49-F238E27FC236}">
                <a16:creationId xmlns:a16="http://schemas.microsoft.com/office/drawing/2014/main" id="{13E1AAB4-635D-BF4A-5965-4B31253F314D}"/>
              </a:ext>
            </a:extLst>
          </p:cNvPr>
          <p:cNvSpPr>
            <a:spLocks noGrp="1"/>
          </p:cNvSpPr>
          <p:nvPr>
            <p:ph type="body" sz="quarter" idx="32" hasCustomPrompt="1"/>
          </p:nvPr>
        </p:nvSpPr>
        <p:spPr>
          <a:xfrm>
            <a:off x="2532081" y="4775125"/>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7" name="Text Placeholder 24">
            <a:extLst>
              <a:ext uri="{FF2B5EF4-FFF2-40B4-BE49-F238E27FC236}">
                <a16:creationId xmlns:a16="http://schemas.microsoft.com/office/drawing/2014/main" id="{25A78126-D46D-FF52-6586-D197EBED5447}"/>
              </a:ext>
            </a:extLst>
          </p:cNvPr>
          <p:cNvSpPr>
            <a:spLocks noGrp="1"/>
          </p:cNvSpPr>
          <p:nvPr>
            <p:ph type="body" sz="quarter" idx="33"/>
          </p:nvPr>
        </p:nvSpPr>
        <p:spPr>
          <a:xfrm>
            <a:off x="2531580" y="5167380"/>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8" name="Text Placeholder 12">
            <a:extLst>
              <a:ext uri="{FF2B5EF4-FFF2-40B4-BE49-F238E27FC236}">
                <a16:creationId xmlns:a16="http://schemas.microsoft.com/office/drawing/2014/main" id="{9AE9F7A2-511D-9C1D-CE95-14D3B8788A81}"/>
              </a:ext>
            </a:extLst>
          </p:cNvPr>
          <p:cNvSpPr>
            <a:spLocks noGrp="1"/>
          </p:cNvSpPr>
          <p:nvPr>
            <p:ph type="body" sz="quarter" idx="34" hasCustomPrompt="1"/>
          </p:nvPr>
        </p:nvSpPr>
        <p:spPr>
          <a:xfrm>
            <a:off x="1810026" y="4775125"/>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Tree>
    <p:extLst>
      <p:ext uri="{BB962C8B-B14F-4D97-AF65-F5344CB8AC3E}">
        <p14:creationId xmlns:p14="http://schemas.microsoft.com/office/powerpoint/2010/main" val="277779131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cSld name="Bulleted - Title 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801349"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5292725" cy="4705200"/>
          </a:xfrm>
        </p:spPr>
        <p:txBody>
          <a:bodyPr/>
          <a:lstStyle>
            <a:lvl1pPr>
              <a:lnSpc>
                <a:spcPct val="140000"/>
              </a:lnSpc>
              <a:defRPr lang="en-GB" noProof="0" dirty="0" smtClean="0"/>
            </a:lvl1pPr>
            <a:lvl2pPr>
              <a:lnSpc>
                <a:spcPct val="140000"/>
              </a:lnSpc>
              <a:defRPr lang="en-GB" noProof="0" dirty="0" smtClean="0"/>
            </a:lvl2pPr>
            <a:lvl3pPr>
              <a:lnSpc>
                <a:spcPct val="140000"/>
              </a:lnSpc>
              <a:defRPr lang="en-GB" noProof="0" dirty="0" smtClean="0"/>
            </a:lvl3pPr>
            <a:lvl4pPr>
              <a:lnSpc>
                <a:spcPct val="140000"/>
              </a:lnSpc>
              <a:defRPr lang="en-GB" noProof="0" dirty="0"/>
            </a:lvl4p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sp>
        <p:nvSpPr>
          <p:cNvPr id="12" name="Content Placeholder 11">
            <a:extLst>
              <a:ext uri="{FF2B5EF4-FFF2-40B4-BE49-F238E27FC236}">
                <a16:creationId xmlns:a16="http://schemas.microsoft.com/office/drawing/2014/main" id="{9F472F98-5AEE-6AB5-BBB2-A88EB9603F97}"/>
              </a:ext>
            </a:extLst>
          </p:cNvPr>
          <p:cNvSpPr>
            <a:spLocks noGrp="1"/>
          </p:cNvSpPr>
          <p:nvPr>
            <p:ph sz="quarter" idx="14"/>
          </p:nvPr>
        </p:nvSpPr>
        <p:spPr>
          <a:xfrm>
            <a:off x="6181725" y="1425599"/>
            <a:ext cx="5314950" cy="4705200"/>
          </a:xfrm>
        </p:spPr>
        <p:txBody>
          <a:body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pic>
        <p:nvPicPr>
          <p:cNvPr id="8" name="Picture 4" descr="Logo&#10;&#10;Description automatically generated">
            <a:extLst>
              <a:ext uri="{FF2B5EF4-FFF2-40B4-BE49-F238E27FC236}">
                <a16:creationId xmlns:a16="http://schemas.microsoft.com/office/drawing/2014/main" id="{D44FB507-C45B-27B3-4C3A-A961E0A3D88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0" name="Straight Connector 5">
            <a:extLst>
              <a:ext uri="{FF2B5EF4-FFF2-40B4-BE49-F238E27FC236}">
                <a16:creationId xmlns:a16="http://schemas.microsoft.com/office/drawing/2014/main" id="{43A5D2C8-A4CE-432A-D1E5-9815C3ACF03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836D344C-C765-60E2-BCAA-3D4199B1D979}"/>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74818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cSld name="Title conten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lstStyle>
            <a:lvl1pPr>
              <a:lnSpc>
                <a:spcPct val="150000"/>
              </a:lnSpc>
              <a:defRPr>
                <a:solidFill>
                  <a:schemeClr val="tx1">
                    <a:lumMod val="10000"/>
                    <a:lumOff val="90000"/>
                  </a:schemeClr>
                </a:solidFill>
              </a:defRPr>
            </a:lvl1pPr>
            <a:lvl2pPr>
              <a:lnSpc>
                <a:spcPct val="150000"/>
              </a:lnSpc>
              <a:defRPr>
                <a:solidFill>
                  <a:schemeClr val="tx1">
                    <a:lumMod val="10000"/>
                    <a:lumOff val="90000"/>
                  </a:schemeClr>
                </a:solidFill>
              </a:defRPr>
            </a:lvl2pPr>
            <a:lvl3pPr>
              <a:lnSpc>
                <a:spcPct val="150000"/>
              </a:lnSpc>
              <a:defRPr>
                <a:solidFill>
                  <a:schemeClr val="tx1">
                    <a:lumMod val="10000"/>
                    <a:lumOff val="90000"/>
                  </a:schemeClr>
                </a:solidFill>
              </a:defRPr>
            </a:lvl3pPr>
            <a:lvl4pPr>
              <a:lnSpc>
                <a:spcPct val="150000"/>
              </a:lnSpc>
              <a:defRPr>
                <a:solidFill>
                  <a:schemeClr val="tx1">
                    <a:lumMod val="10000"/>
                    <a:lumOff val="90000"/>
                  </a:schemeClr>
                </a:solidFill>
              </a:defRPr>
            </a:lvl4pPr>
            <a:lvl5pPr>
              <a:lnSpc>
                <a:spcPct val="150000"/>
              </a:lnSpc>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Rectangle 7">
            <a:extLst>
              <a:ext uri="{FF2B5EF4-FFF2-40B4-BE49-F238E27FC236}">
                <a16:creationId xmlns:a16="http://schemas.microsoft.com/office/drawing/2014/main" id="{2D1DA913-584B-7D42-A70E-80ADE2FD48FD}"/>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pic>
        <p:nvPicPr>
          <p:cNvPr id="10" name="Picture 4" descr="Logo&#10;&#10;Description automatically generated">
            <a:extLst>
              <a:ext uri="{FF2B5EF4-FFF2-40B4-BE49-F238E27FC236}">
                <a16:creationId xmlns:a16="http://schemas.microsoft.com/office/drawing/2014/main" id="{3CE0A8B9-2E67-E699-8E72-9AE9C3C44B0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1" name="Straight Connector 5">
            <a:extLst>
              <a:ext uri="{FF2B5EF4-FFF2-40B4-BE49-F238E27FC236}">
                <a16:creationId xmlns:a16="http://schemas.microsoft.com/office/drawing/2014/main" id="{D8A64A94-3A79-6ECE-3C12-FD2FCD1212F2}"/>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Rectangle 47">
            <a:extLst>
              <a:ext uri="{FF2B5EF4-FFF2-40B4-BE49-F238E27FC236}">
                <a16:creationId xmlns:a16="http://schemas.microsoft.com/office/drawing/2014/main" id="{3076F59A-978A-A229-06F3-E6CDF47FBD31}"/>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030899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cSld name="1_Title list two tone dark">
    <p:bg>
      <p:bgPr>
        <a:solidFill>
          <a:schemeClr val="bg1"/>
        </a:solidFill>
        <a:effectLst/>
      </p:bgPr>
    </p:bg>
    <p:spTree>
      <p:nvGrpSpPr>
        <p:cNvPr id="1" name=""/>
        <p:cNvGrpSpPr/>
        <p:nvPr/>
      </p:nvGrpSpPr>
      <p:grpSpPr>
        <a:xfrm>
          <a:off x="0" y="0"/>
          <a:ext cx="0" cy="0"/>
          <a:chOff x="0" y="0"/>
          <a:chExt cx="0" cy="0"/>
        </a:xfrm>
      </p:grpSpPr>
      <p:pic>
        <p:nvPicPr>
          <p:cNvPr id="13" name="Picture 12" descr="A orange triangle on a black background&#10;&#10;Description automatically generated">
            <a:extLst>
              <a:ext uri="{FF2B5EF4-FFF2-40B4-BE49-F238E27FC236}">
                <a16:creationId xmlns:a16="http://schemas.microsoft.com/office/drawing/2014/main" id="{008AA23A-E33D-6297-008B-71F741560DA3}"/>
              </a:ext>
            </a:extLst>
          </p:cNvPr>
          <p:cNvPicPr>
            <a:picLocks noChangeAspect="1"/>
          </p:cNvPicPr>
          <p:nvPr/>
        </p:nvPicPr>
        <p:blipFill>
          <a:blip r:embed="rId2"/>
          <a:stretch>
            <a:fillRect/>
          </a:stretch>
        </p:blipFill>
        <p:spPr>
          <a:xfrm>
            <a:off x="11274221" y="125373"/>
            <a:ext cx="444903" cy="444903"/>
          </a:xfrm>
          <a:prstGeom prst="rect">
            <a:avLst/>
          </a:prstGeom>
        </p:spPr>
      </p:pic>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5" name="Picture 12" descr="A orange triangle on a black background&#10;&#10;Description automatically generated">
            <a:extLst>
              <a:ext uri="{FF2B5EF4-FFF2-40B4-BE49-F238E27FC236}">
                <a16:creationId xmlns:a16="http://schemas.microsoft.com/office/drawing/2014/main" id="{07659B8C-5443-29C0-79E5-01F2FE17D549}"/>
              </a:ext>
            </a:extLst>
          </p:cNvPr>
          <p:cNvPicPr>
            <a:picLocks noChangeAspect="1"/>
          </p:cNvPicPr>
          <p:nvPr userDrawn="1"/>
        </p:nvPicPr>
        <p:blipFill>
          <a:blip r:embed="rId2"/>
          <a:stretch>
            <a:fillRect/>
          </a:stretch>
        </p:blipFill>
        <p:spPr>
          <a:xfrm>
            <a:off x="11274221" y="125373"/>
            <a:ext cx="444903" cy="444903"/>
          </a:xfrm>
          <a:prstGeom prst="rect">
            <a:avLst/>
          </a:prstGeom>
        </p:spPr>
      </p:pic>
      <p:sp>
        <p:nvSpPr>
          <p:cNvPr id="17" name="Rectangle 7">
            <a:extLst>
              <a:ext uri="{FF2B5EF4-FFF2-40B4-BE49-F238E27FC236}">
                <a16:creationId xmlns:a16="http://schemas.microsoft.com/office/drawing/2014/main" id="{C3AEBAD4-B631-BA39-BD25-AFBC46309F42}"/>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5">
            <a:extLst>
              <a:ext uri="{FF2B5EF4-FFF2-40B4-BE49-F238E27FC236}">
                <a16:creationId xmlns:a16="http://schemas.microsoft.com/office/drawing/2014/main" id="{168CE717-EF42-7438-F8D7-0AC3018B9071}"/>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Rectangle 47">
            <a:extLst>
              <a:ext uri="{FF2B5EF4-FFF2-40B4-BE49-F238E27FC236}">
                <a16:creationId xmlns:a16="http://schemas.microsoft.com/office/drawing/2014/main" id="{60D1A625-9751-E8A8-EDE3-B9EC8BA86201}"/>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86861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14551C-8DA6-7975-4AC8-8A180A4C60CF}"/>
              </a:ext>
            </a:extLst>
          </p:cNvPr>
          <p:cNvSpPr>
            <a:spLocks noGrp="1"/>
          </p:cNvSpPr>
          <p:nvPr>
            <p:ph type="subTitle" idx="1"/>
          </p:nvPr>
        </p:nvSpPr>
        <p:spPr>
          <a:xfrm>
            <a:off x="695325" y="3794264"/>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2" name="Title 1">
            <a:extLst>
              <a:ext uri="{FF2B5EF4-FFF2-40B4-BE49-F238E27FC236}">
                <a16:creationId xmlns:a16="http://schemas.microsoft.com/office/drawing/2014/main" id="{EA774C2F-C574-4EA9-44E0-B379B00831F7}"/>
              </a:ext>
            </a:extLst>
          </p:cNvPr>
          <p:cNvSpPr>
            <a:spLocks noGrp="1" noRot="1" noMove="1" noResize="1" noEditPoints="1" noAdjustHandles="1" noChangeArrowheads="1" noChangeShapeType="1"/>
          </p:cNvSpPr>
          <p:nvPr>
            <p:ph type="ctrTitle"/>
          </p:nvPr>
        </p:nvSpPr>
        <p:spPr>
          <a:xfrm>
            <a:off x="695325" y="1287508"/>
            <a:ext cx="5292724" cy="2251163"/>
          </a:xfrm>
        </p:spPr>
        <p:txBody>
          <a:bodyPr anchor="b">
            <a:noAutofit/>
          </a:bodyPr>
          <a:lstStyle>
            <a:lvl1pPr marL="0" algn="l" defTabSz="914400" rtl="0" eaLnBrk="1" latinLnBrk="0" hangingPunct="1">
              <a:lnSpc>
                <a:spcPct val="100000"/>
              </a:lnSpc>
              <a:spcBef>
                <a:spcPct val="0"/>
              </a:spcBef>
              <a:buNone/>
              <a:defRPr lang="en-US" sz="44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04/12/2024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GB" smtClean="0"/>
              <a:pPr/>
              <a:t>‹#›</a:t>
            </a:fld>
            <a:endParaRPr lang="en-GB"/>
          </a:p>
        </p:txBody>
      </p:sp>
      <p:pic>
        <p:nvPicPr>
          <p:cNvPr id="10" name="Graphic 9">
            <a:extLst>
              <a:ext uri="{FF2B5EF4-FFF2-40B4-BE49-F238E27FC236}">
                <a16:creationId xmlns:a16="http://schemas.microsoft.com/office/drawing/2014/main" id="{2BA657EF-F445-0102-2BA7-44A9F51D8325}"/>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
        <p:nvSpPr>
          <p:cNvPr id="12" name="Text Placeholder 11">
            <a:extLst>
              <a:ext uri="{FF2B5EF4-FFF2-40B4-BE49-F238E27FC236}">
                <a16:creationId xmlns:a16="http://schemas.microsoft.com/office/drawing/2014/main" id="{0DB90FE5-9B10-DE0E-C798-6B53CC1B51BF}"/>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Picture Placeholder 13">
            <a:extLst>
              <a:ext uri="{FF2B5EF4-FFF2-40B4-BE49-F238E27FC236}">
                <a16:creationId xmlns:a16="http://schemas.microsoft.com/office/drawing/2014/main" id="{4516B070-9C5D-0E7C-E2ED-3FE385C3774C}"/>
              </a:ext>
            </a:extLst>
          </p:cNvPr>
          <p:cNvSpPr>
            <a:spLocks noGrp="1"/>
          </p:cNvSpPr>
          <p:nvPr>
            <p:ph type="pic" sz="quarter" idx="14"/>
          </p:nvPr>
        </p:nvSpPr>
        <p:spPr>
          <a:xfrm>
            <a:off x="6167438" y="730389"/>
            <a:ext cx="5668391" cy="5398949"/>
          </a:xfrm>
        </p:spPr>
        <p:txBody>
          <a:bodyPr anchor="ctr"/>
          <a:lstStyle>
            <a:lvl1pPr marL="90000" indent="0" algn="ctr">
              <a:buNone/>
              <a:defRPr/>
            </a:lvl1pPr>
          </a:lstStyle>
          <a:p>
            <a:r>
              <a:rPr lang="tr-TR"/>
              <a:t>Resim eklemek için simgeye tıklayın</a:t>
            </a:r>
            <a:endParaRPr lang="en-US"/>
          </a:p>
        </p:txBody>
      </p:sp>
    </p:spTree>
    <p:extLst>
      <p:ext uri="{BB962C8B-B14F-4D97-AF65-F5344CB8AC3E}">
        <p14:creationId xmlns:p14="http://schemas.microsoft.com/office/powerpoint/2010/main" val="238233840"/>
      </p:ext>
    </p:extLst>
  </p:cSld>
  <p:clrMapOvr>
    <a:masterClrMapping/>
  </p:clrMapOvr>
  <p:hf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DCACB3E2-F3D6-FBFE-9D4D-122785B60FFF}"/>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04/12/2024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21" name="Subtitle 2">
            <a:extLst>
              <a:ext uri="{FF2B5EF4-FFF2-40B4-BE49-F238E27FC236}">
                <a16:creationId xmlns:a16="http://schemas.microsoft.com/office/drawing/2014/main" id="{FE279612-A00D-9DA6-F257-9A62F420A74A}"/>
              </a:ext>
            </a:extLst>
          </p:cNvPr>
          <p:cNvSpPr>
            <a:spLocks noGrp="1"/>
          </p:cNvSpPr>
          <p:nvPr>
            <p:ph type="subTitle" idx="1" hasCustomPrompt="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 </a:t>
            </a:r>
            <a:endParaRPr lang="en-US"/>
          </a:p>
        </p:txBody>
      </p:sp>
      <p:sp>
        <p:nvSpPr>
          <p:cNvPr id="23" name="Text Placeholder 11">
            <a:extLst>
              <a:ext uri="{FF2B5EF4-FFF2-40B4-BE49-F238E27FC236}">
                <a16:creationId xmlns:a16="http://schemas.microsoft.com/office/drawing/2014/main" id="{157F8B76-BD18-D930-D55C-B6A1B10E82BE}"/>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8" name="Freeform 27">
            <a:extLst>
              <a:ext uri="{FF2B5EF4-FFF2-40B4-BE49-F238E27FC236}">
                <a16:creationId xmlns:a16="http://schemas.microsoft.com/office/drawing/2014/main" id="{36E4DEAF-BC4A-5DD9-036E-624FD7C4D0BA}"/>
              </a:ext>
            </a:extLst>
          </p:cNvPr>
          <p:cNvSpPr>
            <a:spLocks noGrp="1"/>
          </p:cNvSpPr>
          <p:nvPr>
            <p:ph type="pic" sz="quarter" idx="14"/>
          </p:nvPr>
        </p:nvSpPr>
        <p:spPr>
          <a:xfrm>
            <a:off x="6959600" y="1287463"/>
            <a:ext cx="4264025" cy="4273550"/>
          </a:xfrm>
          <a:custGeom>
            <a:avLst/>
            <a:gdLst>
              <a:gd name="connsiteX0" fmla="*/ 328842 w 4264025"/>
              <a:gd name="connsiteY0" fmla="*/ 0 h 4273550"/>
              <a:gd name="connsiteX1" fmla="*/ 3935183 w 4264025"/>
              <a:gd name="connsiteY1" fmla="*/ 0 h 4273550"/>
              <a:gd name="connsiteX2" fmla="*/ 4264025 w 4264025"/>
              <a:gd name="connsiteY2" fmla="*/ 328842 h 4273550"/>
              <a:gd name="connsiteX3" fmla="*/ 4264025 w 4264025"/>
              <a:gd name="connsiteY3" fmla="*/ 2397987 h 4273550"/>
              <a:gd name="connsiteX4" fmla="*/ 4187602 w 4264025"/>
              <a:gd name="connsiteY4" fmla="*/ 2540521 h 4273550"/>
              <a:gd name="connsiteX5" fmla="*/ 3434167 w 4264025"/>
              <a:gd name="connsiteY5" fmla="*/ 3594728 h 4273550"/>
              <a:gd name="connsiteX6" fmla="*/ 2977109 w 4264025"/>
              <a:gd name="connsiteY6" fmla="*/ 4084536 h 4273550"/>
              <a:gd name="connsiteX7" fmla="*/ 2776680 w 4264025"/>
              <a:gd name="connsiteY7" fmla="*/ 4273550 h 4273550"/>
              <a:gd name="connsiteX8" fmla="*/ 328842 w 4264025"/>
              <a:gd name="connsiteY8" fmla="*/ 4273550 h 4273550"/>
              <a:gd name="connsiteX9" fmla="*/ 0 w 4264025"/>
              <a:gd name="connsiteY9" fmla="*/ 3944708 h 4273550"/>
              <a:gd name="connsiteX10" fmla="*/ 0 w 4264025"/>
              <a:gd name="connsiteY10" fmla="*/ 328842 h 4273550"/>
              <a:gd name="connsiteX11" fmla="*/ 328842 w 4264025"/>
              <a:gd name="connsiteY11" fmla="*/ 0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4025" h="4273550">
                <a:moveTo>
                  <a:pt x="328842" y="0"/>
                </a:moveTo>
                <a:lnTo>
                  <a:pt x="3935183" y="0"/>
                </a:lnTo>
                <a:cubicBezTo>
                  <a:pt x="4116797" y="0"/>
                  <a:pt x="4264025" y="147228"/>
                  <a:pt x="4264025" y="328842"/>
                </a:cubicBezTo>
                <a:lnTo>
                  <a:pt x="4264025" y="2397987"/>
                </a:lnTo>
                <a:lnTo>
                  <a:pt x="4187602" y="2540521"/>
                </a:lnTo>
                <a:cubicBezTo>
                  <a:pt x="3989287" y="2884882"/>
                  <a:pt x="3729269" y="3244387"/>
                  <a:pt x="3434167" y="3594728"/>
                </a:cubicBezTo>
                <a:cubicBezTo>
                  <a:pt x="3294444" y="3760607"/>
                  <a:pt x="3140729" y="3924189"/>
                  <a:pt x="2977109" y="4084536"/>
                </a:cubicBezTo>
                <a:lnTo>
                  <a:pt x="2776680" y="4273550"/>
                </a:lnTo>
                <a:lnTo>
                  <a:pt x="328842" y="4273550"/>
                </a:lnTo>
                <a:cubicBezTo>
                  <a:pt x="147228" y="4273550"/>
                  <a:pt x="0" y="4126322"/>
                  <a:pt x="0" y="3944708"/>
                </a:cubicBezTo>
                <a:lnTo>
                  <a:pt x="0" y="328842"/>
                </a:lnTo>
                <a:cubicBezTo>
                  <a:pt x="0" y="147228"/>
                  <a:pt x="147228" y="0"/>
                  <a:pt x="328842" y="0"/>
                </a:cubicBezTo>
                <a:close/>
              </a:path>
            </a:pathLst>
          </a:custGeom>
          <a:solidFill>
            <a:schemeClr val="bg1">
              <a:lumMod val="95000"/>
            </a:schemeClr>
          </a:solidFill>
        </p:spPr>
        <p:txBody>
          <a:bodyPr wrap="square" anchor="ctr">
            <a:noAutofit/>
          </a:bodyPr>
          <a:lstStyle>
            <a:lvl1pPr marL="90000" indent="0" algn="ctr">
              <a:buNone/>
              <a:defRPr/>
            </a:lvl1pPr>
          </a:lstStyle>
          <a:p>
            <a:r>
              <a:rPr lang="tr-TR"/>
              <a:t>Resim eklemek için simgeye tıklayın</a:t>
            </a:r>
            <a:endParaRPr lang="en-US"/>
          </a:p>
        </p:txBody>
      </p:sp>
      <p:pic>
        <p:nvPicPr>
          <p:cNvPr id="14" name="Graphic 13">
            <a:extLst>
              <a:ext uri="{FF2B5EF4-FFF2-40B4-BE49-F238E27FC236}">
                <a16:creationId xmlns:a16="http://schemas.microsoft.com/office/drawing/2014/main" id="{EF632325-B368-E7E6-040E-5422C4DE6C14}"/>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grpSp>
        <p:nvGrpSpPr>
          <p:cNvPr id="2" name="Group 12">
            <a:extLst>
              <a:ext uri="{FF2B5EF4-FFF2-40B4-BE49-F238E27FC236}">
                <a16:creationId xmlns:a16="http://schemas.microsoft.com/office/drawing/2014/main" id="{A785323A-63BE-B928-B727-20A0E7272C72}"/>
              </a:ext>
            </a:extLst>
          </p:cNvPr>
          <p:cNvGrpSpPr/>
          <p:nvPr userDrawn="1"/>
        </p:nvGrpSpPr>
        <p:grpSpPr>
          <a:xfrm>
            <a:off x="6478742" y="11724"/>
            <a:ext cx="5092742" cy="3234091"/>
            <a:chOff x="6478742" y="11724"/>
            <a:chExt cx="5092742" cy="3234091"/>
          </a:xfrm>
        </p:grpSpPr>
        <p:sp>
          <p:nvSpPr>
            <p:cNvPr id="3" name="Freeform 14">
              <a:extLst>
                <a:ext uri="{FF2B5EF4-FFF2-40B4-BE49-F238E27FC236}">
                  <a16:creationId xmlns:a16="http://schemas.microsoft.com/office/drawing/2014/main" id="{D4E4E311-6BEF-928C-7082-5236551089E3}"/>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7" name="Freeform 15">
              <a:extLst>
                <a:ext uri="{FF2B5EF4-FFF2-40B4-BE49-F238E27FC236}">
                  <a16:creationId xmlns:a16="http://schemas.microsoft.com/office/drawing/2014/main" id="{D6E39DD6-FA1D-E01E-5609-CAC2B9C657E0}"/>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8" name="Freeform 17">
            <a:extLst>
              <a:ext uri="{FF2B5EF4-FFF2-40B4-BE49-F238E27FC236}">
                <a16:creationId xmlns:a16="http://schemas.microsoft.com/office/drawing/2014/main" id="{09969526-747A-51FD-A3F1-44DDEDEB41C1}"/>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pic>
        <p:nvPicPr>
          <p:cNvPr id="9" name="Graphic 13">
            <a:extLst>
              <a:ext uri="{FF2B5EF4-FFF2-40B4-BE49-F238E27FC236}">
                <a16:creationId xmlns:a16="http://schemas.microsoft.com/office/drawing/2014/main" id="{77F2CA08-F305-15EA-6478-5BB8BEA5D1CE}"/>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91472360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p:cSld name="Title Slide 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04/12/2024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GB" smtClean="0"/>
              <a:pPr/>
              <a:t>‹#›</a:t>
            </a:fld>
            <a:endParaRPr lang="en-GB"/>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49C5667-D53D-4431-E3F2-914E5141B487}"/>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Subtitle 2">
            <a:extLst>
              <a:ext uri="{FF2B5EF4-FFF2-40B4-BE49-F238E27FC236}">
                <a16:creationId xmlns:a16="http://schemas.microsoft.com/office/drawing/2014/main" id="{B064D20E-0688-A8CD-F668-241C3808DAAE}"/>
              </a:ext>
            </a:extLst>
          </p:cNvPr>
          <p:cNvSpPr>
            <a:spLocks noGrp="1"/>
          </p:cNvSpPr>
          <p:nvPr>
            <p:ph type="subTitle" idx="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7" name="Text Placeholder 11">
            <a:extLst>
              <a:ext uri="{FF2B5EF4-FFF2-40B4-BE49-F238E27FC236}">
                <a16:creationId xmlns:a16="http://schemas.microsoft.com/office/drawing/2014/main" id="{06A6473A-A022-609A-AF07-7030038A9767}"/>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8" name="Graphic 7">
            <a:extLst>
              <a:ext uri="{FF2B5EF4-FFF2-40B4-BE49-F238E27FC236}">
                <a16:creationId xmlns:a16="http://schemas.microsoft.com/office/drawing/2014/main" id="{6E5D0EF1-6B49-B967-1CC4-90ECFB619B41}"/>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1834761385"/>
      </p:ext>
    </p:extLst>
  </p:cSld>
  <p:clrMapOvr>
    <a:masterClrMapping/>
  </p:clrMapOvr>
  <p:hf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5325" y="3358244"/>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04/12/2024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062768871"/>
      </p:ext>
    </p:extLst>
  </p:cSld>
  <p:clrMapOvr>
    <a:masterClrMapping/>
  </p:clrMapOvr>
  <p:hf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Section Header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358800"/>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04/12/2024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3874783575"/>
      </p:ext>
    </p:extLst>
  </p:cSld>
  <p:clrMapOvr>
    <a:masterClrMapping/>
  </p:clrMapOvr>
  <p:hf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Number Section Header 1">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704377"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04/12/2024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316106443"/>
      </p:ext>
    </p:extLst>
  </p:cSld>
  <p:clrMapOvr>
    <a:masterClrMapping/>
  </p:clrMapOvr>
  <p:hf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Number Section Header 2">
    <p:bg>
      <p:bgPr>
        <a:solidFill>
          <a:schemeClr val="tx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04/12/2024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41069132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eaker introduc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02487"/>
            <a:ext cx="3483438" cy="317667"/>
          </a:xfrm>
        </p:spPr>
        <p:txBody>
          <a:bodyPr/>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7" name="Text Placeholder 16">
            <a:extLst>
              <a:ext uri="{FF2B5EF4-FFF2-40B4-BE49-F238E27FC236}">
                <a16:creationId xmlns:a16="http://schemas.microsoft.com/office/drawing/2014/main" id="{BFCFD1A9-B1E6-239C-FBAB-267510721D0A}"/>
              </a:ext>
            </a:extLst>
          </p:cNvPr>
          <p:cNvSpPr>
            <a:spLocks noGrp="1"/>
          </p:cNvSpPr>
          <p:nvPr>
            <p:ph type="body" sz="quarter" idx="25"/>
          </p:nvPr>
        </p:nvSpPr>
        <p:spPr>
          <a:xfrm>
            <a:off x="4377261" y="2512088"/>
            <a:ext cx="5282675" cy="2308066"/>
          </a:xfrm>
        </p:spPr>
        <p:txBody>
          <a:bodyPr/>
          <a:lstStyle>
            <a:lvl1pPr marL="0" indent="0" algn="l" defTabSz="914400" rtl="0" eaLnBrk="1" latinLnBrk="0" hangingPunct="1">
              <a:lnSpc>
                <a:spcPct val="120000"/>
              </a:lnSpc>
              <a:spcBef>
                <a:spcPct val="0"/>
              </a:spcBef>
              <a:buNone/>
              <a:defRPr lang="en-GB" sz="1400" kern="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10041887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04/12/2024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614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8" name="Graphic 37">
            <a:extLst>
              <a:ext uri="{FF2B5EF4-FFF2-40B4-BE49-F238E27FC236}">
                <a16:creationId xmlns:a16="http://schemas.microsoft.com/office/drawing/2014/main" id="{DB418724-83AC-4BA4-53E4-38273EA86C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1809653"/>
            <a:ext cx="360000" cy="360000"/>
          </a:xfrm>
          <a:prstGeom prst="rect">
            <a:avLst/>
          </a:prstGeom>
        </p:spPr>
      </p:pic>
      <p:pic>
        <p:nvPicPr>
          <p:cNvPr id="39" name="Graphic 38">
            <a:extLst>
              <a:ext uri="{FF2B5EF4-FFF2-40B4-BE49-F238E27FC236}">
                <a16:creationId xmlns:a16="http://schemas.microsoft.com/office/drawing/2014/main" id="{512CDF71-5986-90E7-436B-0FC63AF45C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3337001"/>
            <a:ext cx="360000" cy="360000"/>
          </a:xfrm>
          <a:prstGeom prst="rect">
            <a:avLst/>
          </a:prstGeom>
        </p:spPr>
      </p:pic>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6148"/>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46" name="Graphic 45">
            <a:extLst>
              <a:ext uri="{FF2B5EF4-FFF2-40B4-BE49-F238E27FC236}">
                <a16:creationId xmlns:a16="http://schemas.microsoft.com/office/drawing/2014/main" id="{3483A506-4640-0C11-7E76-4ADF601F85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1809653"/>
            <a:ext cx="360000" cy="360000"/>
          </a:xfrm>
          <a:prstGeom prst="rect">
            <a:avLst/>
          </a:prstGeom>
        </p:spPr>
      </p:pic>
      <p:pic>
        <p:nvPicPr>
          <p:cNvPr id="47" name="Graphic 46">
            <a:extLst>
              <a:ext uri="{FF2B5EF4-FFF2-40B4-BE49-F238E27FC236}">
                <a16:creationId xmlns:a16="http://schemas.microsoft.com/office/drawing/2014/main" id="{DB674452-D96D-4ED0-8BD6-C67163051C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3337001"/>
            <a:ext cx="360000" cy="360000"/>
          </a:xfrm>
          <a:prstGeom prst="rect">
            <a:avLst/>
          </a:prstGeom>
        </p:spPr>
      </p:pic>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28845"/>
      </p:ext>
    </p:extLst>
  </p:cSld>
  <p:clrMapOvr>
    <a:masterClrMapping/>
  </p:clrMapOvr>
  <p:hf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Agenda Style 2">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04/12/2024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2">
            <a:extLst>
              <a:ext uri="{FF2B5EF4-FFF2-40B4-BE49-F238E27FC236}">
                <a16:creationId xmlns:a16="http://schemas.microsoft.com/office/drawing/2014/main" id="{A898EB03-8E33-56BF-12A4-1CC34E1361E2}"/>
              </a:ext>
            </a:extLst>
          </p:cNvPr>
          <p:cNvSpPr>
            <a:spLocks noGrp="1"/>
          </p:cNvSpPr>
          <p:nvPr>
            <p:ph type="body" sz="quarter" idx="25" hasCustomPrompt="1"/>
          </p:nvPr>
        </p:nvSpPr>
        <p:spPr>
          <a:xfrm>
            <a:off x="694801"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8" name="Text Placeholder 12">
            <a:extLst>
              <a:ext uri="{FF2B5EF4-FFF2-40B4-BE49-F238E27FC236}">
                <a16:creationId xmlns:a16="http://schemas.microsoft.com/office/drawing/2014/main" id="{025A403C-7874-825D-629B-91845DF858A3}"/>
              </a:ext>
            </a:extLst>
          </p:cNvPr>
          <p:cNvSpPr>
            <a:spLocks noGrp="1"/>
          </p:cNvSpPr>
          <p:nvPr>
            <p:ph type="body" sz="quarter" idx="26" hasCustomPrompt="1"/>
          </p:nvPr>
        </p:nvSpPr>
        <p:spPr>
          <a:xfrm>
            <a:off x="4373089"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02</a:t>
            </a:r>
            <a:endParaRPr lang="en-US"/>
          </a:p>
        </p:txBody>
      </p:sp>
      <p:sp>
        <p:nvSpPr>
          <p:cNvPr id="9" name="Text Placeholder 12">
            <a:extLst>
              <a:ext uri="{FF2B5EF4-FFF2-40B4-BE49-F238E27FC236}">
                <a16:creationId xmlns:a16="http://schemas.microsoft.com/office/drawing/2014/main" id="{37DA963A-F8CB-2788-34E3-9545F9452C3A}"/>
              </a:ext>
            </a:extLst>
          </p:cNvPr>
          <p:cNvSpPr>
            <a:spLocks noGrp="1"/>
          </p:cNvSpPr>
          <p:nvPr>
            <p:ph type="body" sz="quarter" idx="27" hasCustomPrompt="1"/>
          </p:nvPr>
        </p:nvSpPr>
        <p:spPr>
          <a:xfrm>
            <a:off x="694801"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04</a:t>
            </a:r>
            <a:endParaRPr lang="en-US"/>
          </a:p>
        </p:txBody>
      </p:sp>
      <p:sp>
        <p:nvSpPr>
          <p:cNvPr id="10" name="Text Placeholder 12">
            <a:extLst>
              <a:ext uri="{FF2B5EF4-FFF2-40B4-BE49-F238E27FC236}">
                <a16:creationId xmlns:a16="http://schemas.microsoft.com/office/drawing/2014/main" id="{12B504E0-4466-BAA4-C7FF-B42ED83C75C3}"/>
              </a:ext>
            </a:extLst>
          </p:cNvPr>
          <p:cNvSpPr>
            <a:spLocks noGrp="1"/>
          </p:cNvSpPr>
          <p:nvPr>
            <p:ph type="body" sz="quarter" idx="28" hasCustomPrompt="1"/>
          </p:nvPr>
        </p:nvSpPr>
        <p:spPr>
          <a:xfrm>
            <a:off x="4373089"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05</a:t>
            </a:r>
            <a:endParaRPr lang="en-US"/>
          </a:p>
        </p:txBody>
      </p:sp>
      <p:sp>
        <p:nvSpPr>
          <p:cNvPr id="11" name="Text Placeholder 21">
            <a:extLst>
              <a:ext uri="{FF2B5EF4-FFF2-40B4-BE49-F238E27FC236}">
                <a16:creationId xmlns:a16="http://schemas.microsoft.com/office/drawing/2014/main" id="{C1AEB284-7F0C-3187-B592-E1732E8ED9FB}"/>
              </a:ext>
            </a:extLst>
          </p:cNvPr>
          <p:cNvSpPr>
            <a:spLocks noGrp="1"/>
          </p:cNvSpPr>
          <p:nvPr>
            <p:ph type="body" sz="quarter" idx="29" hasCustomPrompt="1"/>
          </p:nvPr>
        </p:nvSpPr>
        <p:spPr>
          <a:xfrm>
            <a:off x="8426434"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23">
            <a:extLst>
              <a:ext uri="{FF2B5EF4-FFF2-40B4-BE49-F238E27FC236}">
                <a16:creationId xmlns:a16="http://schemas.microsoft.com/office/drawing/2014/main" id="{4B41B821-5DFB-B757-C0F7-DB0D030FBE52}"/>
              </a:ext>
            </a:extLst>
          </p:cNvPr>
          <p:cNvSpPr>
            <a:spLocks noGrp="1"/>
          </p:cNvSpPr>
          <p:nvPr>
            <p:ph type="body" sz="quarter" idx="30" hasCustomPrompt="1"/>
          </p:nvPr>
        </p:nvSpPr>
        <p:spPr>
          <a:xfrm>
            <a:off x="8426433"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 Placeholder 21">
            <a:extLst>
              <a:ext uri="{FF2B5EF4-FFF2-40B4-BE49-F238E27FC236}">
                <a16:creationId xmlns:a16="http://schemas.microsoft.com/office/drawing/2014/main" id="{DF6AFE7A-748E-3094-E5DD-96068A1ADB22}"/>
              </a:ext>
            </a:extLst>
          </p:cNvPr>
          <p:cNvSpPr>
            <a:spLocks noGrp="1"/>
          </p:cNvSpPr>
          <p:nvPr>
            <p:ph type="body" sz="quarter" idx="31" hasCustomPrompt="1"/>
          </p:nvPr>
        </p:nvSpPr>
        <p:spPr>
          <a:xfrm>
            <a:off x="8426434"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4" name="Text Placeholder 23">
            <a:extLst>
              <a:ext uri="{FF2B5EF4-FFF2-40B4-BE49-F238E27FC236}">
                <a16:creationId xmlns:a16="http://schemas.microsoft.com/office/drawing/2014/main" id="{4A3630C7-F978-2556-4A23-C0C594F4D671}"/>
              </a:ext>
            </a:extLst>
          </p:cNvPr>
          <p:cNvSpPr>
            <a:spLocks noGrp="1"/>
          </p:cNvSpPr>
          <p:nvPr>
            <p:ph type="body" sz="quarter" idx="32" hasCustomPrompt="1"/>
          </p:nvPr>
        </p:nvSpPr>
        <p:spPr>
          <a:xfrm>
            <a:off x="8426433"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 Placeholder 12">
            <a:extLst>
              <a:ext uri="{FF2B5EF4-FFF2-40B4-BE49-F238E27FC236}">
                <a16:creationId xmlns:a16="http://schemas.microsoft.com/office/drawing/2014/main" id="{3E8A0744-C495-285F-181E-6DC10F0DF496}"/>
              </a:ext>
            </a:extLst>
          </p:cNvPr>
          <p:cNvSpPr>
            <a:spLocks noGrp="1"/>
          </p:cNvSpPr>
          <p:nvPr>
            <p:ph type="body" sz="quarter" idx="33" hasCustomPrompt="1"/>
          </p:nvPr>
        </p:nvSpPr>
        <p:spPr>
          <a:xfrm>
            <a:off x="7989314"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03</a:t>
            </a:r>
            <a:endParaRPr lang="en-US"/>
          </a:p>
        </p:txBody>
      </p:sp>
      <p:sp>
        <p:nvSpPr>
          <p:cNvPr id="16" name="Text Placeholder 12">
            <a:extLst>
              <a:ext uri="{FF2B5EF4-FFF2-40B4-BE49-F238E27FC236}">
                <a16:creationId xmlns:a16="http://schemas.microsoft.com/office/drawing/2014/main" id="{BDFD6F31-A9EA-9929-A27C-F99215BAC5D0}"/>
              </a:ext>
            </a:extLst>
          </p:cNvPr>
          <p:cNvSpPr>
            <a:spLocks noGrp="1"/>
          </p:cNvSpPr>
          <p:nvPr>
            <p:ph type="body" sz="quarter" idx="34" hasCustomPrompt="1"/>
          </p:nvPr>
        </p:nvSpPr>
        <p:spPr>
          <a:xfrm>
            <a:off x="7989314"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06</a:t>
            </a:r>
            <a:endParaRPr lang="en-US"/>
          </a:p>
        </p:txBody>
      </p:sp>
    </p:spTree>
    <p:extLst>
      <p:ext uri="{BB962C8B-B14F-4D97-AF65-F5344CB8AC3E}">
        <p14:creationId xmlns:p14="http://schemas.microsoft.com/office/powerpoint/2010/main" val="1003955165"/>
      </p:ext>
    </p:extLst>
  </p:cSld>
  <p:clrMapOvr>
    <a:masterClrMapping/>
  </p:clrMapOvr>
  <p:hf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Agenda Style 3">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04/12/2024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2">
            <a:extLst>
              <a:ext uri="{FF2B5EF4-FFF2-40B4-BE49-F238E27FC236}">
                <a16:creationId xmlns:a16="http://schemas.microsoft.com/office/drawing/2014/main" id="{5536B56F-F531-540F-8796-BAE4CC0E7607}"/>
              </a:ext>
            </a:extLst>
          </p:cNvPr>
          <p:cNvSpPr>
            <a:spLocks noGrp="1"/>
          </p:cNvSpPr>
          <p:nvPr>
            <p:ph type="body" sz="quarter" idx="13" hasCustomPrompt="1"/>
          </p:nvPr>
        </p:nvSpPr>
        <p:spPr>
          <a:xfrm>
            <a:off x="2532063" y="13880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8" name="Text Placeholder 24">
            <a:extLst>
              <a:ext uri="{FF2B5EF4-FFF2-40B4-BE49-F238E27FC236}">
                <a16:creationId xmlns:a16="http://schemas.microsoft.com/office/drawing/2014/main" id="{1804F481-5029-6614-64A1-EDA7EF95ECB9}"/>
              </a:ext>
            </a:extLst>
          </p:cNvPr>
          <p:cNvSpPr>
            <a:spLocks noGrp="1"/>
          </p:cNvSpPr>
          <p:nvPr>
            <p:ph type="body" sz="quarter" idx="15"/>
          </p:nvPr>
        </p:nvSpPr>
        <p:spPr>
          <a:xfrm>
            <a:off x="2531580" y="17803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9" name="Text Placeholder 22">
            <a:extLst>
              <a:ext uri="{FF2B5EF4-FFF2-40B4-BE49-F238E27FC236}">
                <a16:creationId xmlns:a16="http://schemas.microsoft.com/office/drawing/2014/main" id="{ABBF112A-5454-FE49-7AAC-CF484D953357}"/>
              </a:ext>
            </a:extLst>
          </p:cNvPr>
          <p:cNvSpPr>
            <a:spLocks noGrp="1"/>
          </p:cNvSpPr>
          <p:nvPr>
            <p:ph type="body" sz="quarter" idx="16" hasCustomPrompt="1"/>
          </p:nvPr>
        </p:nvSpPr>
        <p:spPr>
          <a:xfrm>
            <a:off x="2532081" y="2234192"/>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1" name="Text Placeholder 24">
            <a:extLst>
              <a:ext uri="{FF2B5EF4-FFF2-40B4-BE49-F238E27FC236}">
                <a16:creationId xmlns:a16="http://schemas.microsoft.com/office/drawing/2014/main" id="{1A150C75-E0E2-38DD-416D-91A21E88CB97}"/>
              </a:ext>
            </a:extLst>
          </p:cNvPr>
          <p:cNvSpPr>
            <a:spLocks noGrp="1"/>
          </p:cNvSpPr>
          <p:nvPr>
            <p:ph type="body" sz="quarter" idx="17"/>
          </p:nvPr>
        </p:nvSpPr>
        <p:spPr>
          <a:xfrm>
            <a:off x="2531580" y="2626447"/>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3" name="Text Placeholder 22">
            <a:extLst>
              <a:ext uri="{FF2B5EF4-FFF2-40B4-BE49-F238E27FC236}">
                <a16:creationId xmlns:a16="http://schemas.microsoft.com/office/drawing/2014/main" id="{C80484F3-A715-7D93-FF70-AF8370E1B324}"/>
              </a:ext>
            </a:extLst>
          </p:cNvPr>
          <p:cNvSpPr>
            <a:spLocks noGrp="1"/>
          </p:cNvSpPr>
          <p:nvPr>
            <p:ph type="body" sz="quarter" idx="18" hasCustomPrompt="1"/>
          </p:nvPr>
        </p:nvSpPr>
        <p:spPr>
          <a:xfrm>
            <a:off x="2532081" y="30796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AABCFCEF-6730-EA4C-DBFF-2CFF639B3FD5}"/>
              </a:ext>
            </a:extLst>
          </p:cNvPr>
          <p:cNvSpPr>
            <a:spLocks noGrp="1"/>
          </p:cNvSpPr>
          <p:nvPr>
            <p:ph type="body" sz="quarter" idx="19"/>
          </p:nvPr>
        </p:nvSpPr>
        <p:spPr>
          <a:xfrm>
            <a:off x="2531580" y="34719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12">
            <a:extLst>
              <a:ext uri="{FF2B5EF4-FFF2-40B4-BE49-F238E27FC236}">
                <a16:creationId xmlns:a16="http://schemas.microsoft.com/office/drawing/2014/main" id="{C2E974CF-5325-C835-8D53-30C45BE0FA82}"/>
              </a:ext>
            </a:extLst>
          </p:cNvPr>
          <p:cNvSpPr>
            <a:spLocks noGrp="1"/>
          </p:cNvSpPr>
          <p:nvPr>
            <p:ph type="body" sz="quarter" idx="26" hasCustomPrompt="1"/>
          </p:nvPr>
        </p:nvSpPr>
        <p:spPr>
          <a:xfrm>
            <a:off x="1810026" y="1388067"/>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9" name="Text Placeholder 12">
            <a:extLst>
              <a:ext uri="{FF2B5EF4-FFF2-40B4-BE49-F238E27FC236}">
                <a16:creationId xmlns:a16="http://schemas.microsoft.com/office/drawing/2014/main" id="{8766B7B2-1CEE-476D-CD98-C488FBD7491C}"/>
              </a:ext>
            </a:extLst>
          </p:cNvPr>
          <p:cNvSpPr>
            <a:spLocks noGrp="1"/>
          </p:cNvSpPr>
          <p:nvPr>
            <p:ph type="body" sz="quarter" idx="27" hasCustomPrompt="1"/>
          </p:nvPr>
        </p:nvSpPr>
        <p:spPr>
          <a:xfrm>
            <a:off x="1810026" y="2240692"/>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0" name="Text Placeholder 12">
            <a:extLst>
              <a:ext uri="{FF2B5EF4-FFF2-40B4-BE49-F238E27FC236}">
                <a16:creationId xmlns:a16="http://schemas.microsoft.com/office/drawing/2014/main" id="{D84AEBAE-9F18-73E1-0696-0E9858817C62}"/>
              </a:ext>
            </a:extLst>
          </p:cNvPr>
          <p:cNvSpPr>
            <a:spLocks noGrp="1"/>
          </p:cNvSpPr>
          <p:nvPr>
            <p:ph type="body" sz="quarter" idx="28" hasCustomPrompt="1"/>
          </p:nvPr>
        </p:nvSpPr>
        <p:spPr>
          <a:xfrm>
            <a:off x="1810026" y="3079666"/>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3" name="Text Placeholder 22">
            <a:extLst>
              <a:ext uri="{FF2B5EF4-FFF2-40B4-BE49-F238E27FC236}">
                <a16:creationId xmlns:a16="http://schemas.microsoft.com/office/drawing/2014/main" id="{A7EDDCDD-B4C2-59E6-19B3-6014DE489B6F}"/>
              </a:ext>
            </a:extLst>
          </p:cNvPr>
          <p:cNvSpPr>
            <a:spLocks noGrp="1"/>
          </p:cNvSpPr>
          <p:nvPr>
            <p:ph type="body" sz="quarter" idx="29" hasCustomPrompt="1"/>
          </p:nvPr>
        </p:nvSpPr>
        <p:spPr>
          <a:xfrm>
            <a:off x="2532081" y="3925140"/>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4">
            <a:extLst>
              <a:ext uri="{FF2B5EF4-FFF2-40B4-BE49-F238E27FC236}">
                <a16:creationId xmlns:a16="http://schemas.microsoft.com/office/drawing/2014/main" id="{CD8E8B20-BC80-2B9E-4915-D5339CD1EE55}"/>
              </a:ext>
            </a:extLst>
          </p:cNvPr>
          <p:cNvSpPr>
            <a:spLocks noGrp="1"/>
          </p:cNvSpPr>
          <p:nvPr>
            <p:ph type="body" sz="quarter" idx="30"/>
          </p:nvPr>
        </p:nvSpPr>
        <p:spPr>
          <a:xfrm>
            <a:off x="2531580" y="4317395"/>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5" name="Text Placeholder 12">
            <a:extLst>
              <a:ext uri="{FF2B5EF4-FFF2-40B4-BE49-F238E27FC236}">
                <a16:creationId xmlns:a16="http://schemas.microsoft.com/office/drawing/2014/main" id="{5B5B9C15-3731-CC21-4A7B-A5C374A1A53A}"/>
              </a:ext>
            </a:extLst>
          </p:cNvPr>
          <p:cNvSpPr>
            <a:spLocks noGrp="1"/>
          </p:cNvSpPr>
          <p:nvPr>
            <p:ph type="body" sz="quarter" idx="31" hasCustomPrompt="1"/>
          </p:nvPr>
        </p:nvSpPr>
        <p:spPr>
          <a:xfrm>
            <a:off x="1810026" y="3925140"/>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6" name="Text Placeholder 22">
            <a:extLst>
              <a:ext uri="{FF2B5EF4-FFF2-40B4-BE49-F238E27FC236}">
                <a16:creationId xmlns:a16="http://schemas.microsoft.com/office/drawing/2014/main" id="{13E1AAB4-635D-BF4A-5965-4B31253F314D}"/>
              </a:ext>
            </a:extLst>
          </p:cNvPr>
          <p:cNvSpPr>
            <a:spLocks noGrp="1"/>
          </p:cNvSpPr>
          <p:nvPr>
            <p:ph type="body" sz="quarter" idx="32" hasCustomPrompt="1"/>
          </p:nvPr>
        </p:nvSpPr>
        <p:spPr>
          <a:xfrm>
            <a:off x="2532081" y="4775125"/>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7" name="Text Placeholder 24">
            <a:extLst>
              <a:ext uri="{FF2B5EF4-FFF2-40B4-BE49-F238E27FC236}">
                <a16:creationId xmlns:a16="http://schemas.microsoft.com/office/drawing/2014/main" id="{25A78126-D46D-FF52-6586-D197EBED5447}"/>
              </a:ext>
            </a:extLst>
          </p:cNvPr>
          <p:cNvSpPr>
            <a:spLocks noGrp="1"/>
          </p:cNvSpPr>
          <p:nvPr>
            <p:ph type="body" sz="quarter" idx="33"/>
          </p:nvPr>
        </p:nvSpPr>
        <p:spPr>
          <a:xfrm>
            <a:off x="2531580" y="5167380"/>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8" name="Text Placeholder 12">
            <a:extLst>
              <a:ext uri="{FF2B5EF4-FFF2-40B4-BE49-F238E27FC236}">
                <a16:creationId xmlns:a16="http://schemas.microsoft.com/office/drawing/2014/main" id="{9AE9F7A2-511D-9C1D-CE95-14D3B8788A81}"/>
              </a:ext>
            </a:extLst>
          </p:cNvPr>
          <p:cNvSpPr>
            <a:spLocks noGrp="1"/>
          </p:cNvSpPr>
          <p:nvPr>
            <p:ph type="body" sz="quarter" idx="34" hasCustomPrompt="1"/>
          </p:nvPr>
        </p:nvSpPr>
        <p:spPr>
          <a:xfrm>
            <a:off x="1810026" y="4775125"/>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Tree>
    <p:extLst>
      <p:ext uri="{BB962C8B-B14F-4D97-AF65-F5344CB8AC3E}">
        <p14:creationId xmlns:p14="http://schemas.microsoft.com/office/powerpoint/2010/main" val="1863835312"/>
      </p:ext>
    </p:extLst>
  </p:cSld>
  <p:clrMapOvr>
    <a:masterClrMapping/>
  </p:clrMapOvr>
  <p:hf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Speaker introduc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04/12/2024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02487"/>
            <a:ext cx="3483438" cy="317667"/>
          </a:xfrm>
        </p:spPr>
        <p:txBody>
          <a:bodyPr/>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7" name="Text Placeholder 16">
            <a:extLst>
              <a:ext uri="{FF2B5EF4-FFF2-40B4-BE49-F238E27FC236}">
                <a16:creationId xmlns:a16="http://schemas.microsoft.com/office/drawing/2014/main" id="{BFCFD1A9-B1E6-239C-FBAB-267510721D0A}"/>
              </a:ext>
            </a:extLst>
          </p:cNvPr>
          <p:cNvSpPr>
            <a:spLocks noGrp="1"/>
          </p:cNvSpPr>
          <p:nvPr>
            <p:ph type="body" sz="quarter" idx="25"/>
          </p:nvPr>
        </p:nvSpPr>
        <p:spPr>
          <a:xfrm>
            <a:off x="4377261" y="2512088"/>
            <a:ext cx="5282675" cy="2308066"/>
          </a:xfrm>
        </p:spPr>
        <p:txBody>
          <a:bodyPr/>
          <a:lstStyle>
            <a:lvl1pPr marL="0" indent="0" algn="l" defTabSz="914400" rtl="0" eaLnBrk="1" latinLnBrk="0" hangingPunct="1">
              <a:lnSpc>
                <a:spcPct val="120000"/>
              </a:lnSpc>
              <a:spcBef>
                <a:spcPct val="0"/>
              </a:spcBef>
              <a:buNone/>
              <a:defRPr lang="en-GB" sz="1400" kern="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3625912379"/>
      </p:ext>
    </p:extLst>
  </p:cSld>
  <p:clrMapOvr>
    <a:masterClrMapping/>
  </p:clrMapOvr>
  <p:hf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Multiple speakers">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04/12/2024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7" name="Picture Placeholder 13">
            <a:extLst>
              <a:ext uri="{FF2B5EF4-FFF2-40B4-BE49-F238E27FC236}">
                <a16:creationId xmlns:a16="http://schemas.microsoft.com/office/drawing/2014/main" id="{2328CA78-E1CB-C82D-3890-7CE118FFA6F5}"/>
              </a:ext>
            </a:extLst>
          </p:cNvPr>
          <p:cNvSpPr>
            <a:spLocks noGrp="1"/>
          </p:cNvSpPr>
          <p:nvPr>
            <p:ph type="pic" sz="quarter" idx="25"/>
          </p:nvPr>
        </p:nvSpPr>
        <p:spPr>
          <a:xfrm>
            <a:off x="5083174"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8" name="Text Placeholder 21">
            <a:extLst>
              <a:ext uri="{FF2B5EF4-FFF2-40B4-BE49-F238E27FC236}">
                <a16:creationId xmlns:a16="http://schemas.microsoft.com/office/drawing/2014/main" id="{86042117-1A75-2036-9EB6-B3BAB40557A9}"/>
              </a:ext>
            </a:extLst>
          </p:cNvPr>
          <p:cNvSpPr>
            <a:spLocks noGrp="1"/>
          </p:cNvSpPr>
          <p:nvPr>
            <p:ph type="body" sz="quarter" idx="26" hasCustomPrompt="1"/>
          </p:nvPr>
        </p:nvSpPr>
        <p:spPr>
          <a:xfrm>
            <a:off x="4361976"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9" name="Text Placeholder 21">
            <a:extLst>
              <a:ext uri="{FF2B5EF4-FFF2-40B4-BE49-F238E27FC236}">
                <a16:creationId xmlns:a16="http://schemas.microsoft.com/office/drawing/2014/main" id="{0CD4D48C-EC00-94E4-69F3-EF51AC02762E}"/>
              </a:ext>
            </a:extLst>
          </p:cNvPr>
          <p:cNvSpPr>
            <a:spLocks noGrp="1"/>
          </p:cNvSpPr>
          <p:nvPr>
            <p:ph type="body" sz="quarter" idx="27" hasCustomPrompt="1"/>
          </p:nvPr>
        </p:nvSpPr>
        <p:spPr>
          <a:xfrm>
            <a:off x="4361973"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0" name="Picture Placeholder 13">
            <a:extLst>
              <a:ext uri="{FF2B5EF4-FFF2-40B4-BE49-F238E27FC236}">
                <a16:creationId xmlns:a16="http://schemas.microsoft.com/office/drawing/2014/main" id="{9A1D6FB7-B1FF-8326-8B31-3AC5954FA260}"/>
              </a:ext>
            </a:extLst>
          </p:cNvPr>
          <p:cNvSpPr>
            <a:spLocks noGrp="1"/>
          </p:cNvSpPr>
          <p:nvPr>
            <p:ph type="pic" sz="quarter" idx="28"/>
          </p:nvPr>
        </p:nvSpPr>
        <p:spPr>
          <a:xfrm>
            <a:off x="8720677"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11" name="Text Placeholder 21">
            <a:extLst>
              <a:ext uri="{FF2B5EF4-FFF2-40B4-BE49-F238E27FC236}">
                <a16:creationId xmlns:a16="http://schemas.microsoft.com/office/drawing/2014/main" id="{9ED438C1-B0A6-419C-0AC3-151D81BAE851}"/>
              </a:ext>
            </a:extLst>
          </p:cNvPr>
          <p:cNvSpPr>
            <a:spLocks noGrp="1"/>
          </p:cNvSpPr>
          <p:nvPr>
            <p:ph type="body" sz="quarter" idx="29" hasCustomPrompt="1"/>
          </p:nvPr>
        </p:nvSpPr>
        <p:spPr>
          <a:xfrm>
            <a:off x="7999479"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12" name="Text Placeholder 21">
            <a:extLst>
              <a:ext uri="{FF2B5EF4-FFF2-40B4-BE49-F238E27FC236}">
                <a16:creationId xmlns:a16="http://schemas.microsoft.com/office/drawing/2014/main" id="{A6B83889-1ECE-CF73-A5C2-C8DE7E9CA0B8}"/>
              </a:ext>
            </a:extLst>
          </p:cNvPr>
          <p:cNvSpPr>
            <a:spLocks noGrp="1"/>
          </p:cNvSpPr>
          <p:nvPr>
            <p:ph type="body" sz="quarter" idx="30" hasCustomPrompt="1"/>
          </p:nvPr>
        </p:nvSpPr>
        <p:spPr>
          <a:xfrm>
            <a:off x="7999476"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Tree>
    <p:extLst>
      <p:ext uri="{BB962C8B-B14F-4D97-AF65-F5344CB8AC3E}">
        <p14:creationId xmlns:p14="http://schemas.microsoft.com/office/powerpoint/2010/main" val="327412283"/>
      </p:ext>
    </p:extLst>
  </p:cSld>
  <p:clrMapOvr>
    <a:masterClrMapping/>
  </p:clrMapOvr>
  <p:hf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İçeri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04/12/2024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marL="0" indent="0">
              <a:lnSpc>
                <a:spcPct val="120000"/>
              </a:lnSpc>
              <a:spcBef>
                <a:spcPts val="500"/>
              </a:spcBef>
              <a:spcAft>
                <a:spcPts val="500"/>
              </a:spcAft>
              <a:buFontTx/>
              <a:buNone/>
              <a:defRPr/>
            </a:lvl1pPr>
            <a:lvl2pPr marL="0" indent="0">
              <a:lnSpc>
                <a:spcPct val="120000"/>
              </a:lnSpc>
              <a:spcBef>
                <a:spcPts val="500"/>
              </a:spcBef>
              <a:spcAft>
                <a:spcPts val="500"/>
              </a:spcAft>
              <a:buFontTx/>
              <a:buNone/>
              <a:defRPr/>
            </a:lvl2pPr>
            <a:lvl3pPr marL="0" indent="0">
              <a:lnSpc>
                <a:spcPct val="120000"/>
              </a:lnSpc>
              <a:spcBef>
                <a:spcPts val="500"/>
              </a:spcBef>
              <a:spcAft>
                <a:spcPts val="500"/>
              </a:spcAft>
              <a:buFontTx/>
              <a:buNone/>
              <a:defRPr/>
            </a:lvl3pPr>
            <a:lvl4pPr marL="0" indent="0">
              <a:lnSpc>
                <a:spcPct val="120000"/>
              </a:lnSpc>
              <a:spcBef>
                <a:spcPts val="500"/>
              </a:spcBef>
              <a:spcAft>
                <a:spcPts val="500"/>
              </a:spcAft>
              <a:buFontTx/>
              <a:buNone/>
              <a:defRPr/>
            </a:lvl4pPr>
            <a:lvl5pPr marL="0" indent="0">
              <a:lnSpc>
                <a:spcPct val="120000"/>
              </a:lnSpc>
              <a:spcBef>
                <a:spcPts val="500"/>
              </a:spcBef>
              <a:spcAft>
                <a:spcPts val="500"/>
              </a:spcAft>
              <a:buFontTx/>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13436110"/>
      </p:ext>
    </p:extLst>
  </p:cSld>
  <p:clrMapOvr>
    <a:masterClrMapping/>
  </p:clrMapOvr>
  <p:hf hdr="0" ftr="0" dt="0"/>
  <p:extLst>
    <p:ext uri="{DCECCB84-F9BA-43D5-87BE-67443E8EF086}">
      <p15:sldGuideLst xmlns:p15="http://schemas.microsoft.com/office/powerpoint/2012/main"/>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04/12/2024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597140159"/>
      </p:ext>
    </p:extLst>
  </p:cSld>
  <p:clrMapOvr>
    <a:masterClrMapping/>
  </p:clrMapOvr>
  <p:hf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3 Sütu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04/12/2024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Tree>
    <p:extLst>
      <p:ext uri="{BB962C8B-B14F-4D97-AF65-F5344CB8AC3E}">
        <p14:creationId xmlns:p14="http://schemas.microsoft.com/office/powerpoint/2010/main" val="2463053738"/>
      </p:ext>
    </p:extLst>
  </p:cSld>
  <p:clrMapOvr>
    <a:masterClrMapping/>
  </p:clrMapOvr>
  <p:hf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04/12/2024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Tree>
    <p:extLst>
      <p:ext uri="{BB962C8B-B14F-4D97-AF65-F5344CB8AC3E}">
        <p14:creationId xmlns:p14="http://schemas.microsoft.com/office/powerpoint/2010/main" val="1497695463"/>
      </p:ext>
    </p:extLst>
  </p:cSld>
  <p:clrMapOvr>
    <a:masterClrMapping/>
  </p:clrMapOvr>
  <p:hf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04/12/2024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1" name="Text Placeholder 23">
            <a:extLst>
              <a:ext uri="{FF2B5EF4-FFF2-40B4-BE49-F238E27FC236}">
                <a16:creationId xmlns:a16="http://schemas.microsoft.com/office/drawing/2014/main" id="{7CC51DE0-F066-5324-2C99-81558D301C0E}"/>
              </a:ext>
            </a:extLst>
          </p:cNvPr>
          <p:cNvSpPr>
            <a:spLocks noGrp="1"/>
          </p:cNvSpPr>
          <p:nvPr>
            <p:ph type="body" sz="quarter" idx="14" hasCustomPrompt="1"/>
          </p:nvPr>
        </p:nvSpPr>
        <p:spPr>
          <a:xfrm>
            <a:off x="704376"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3" name="Text Placeholder 23">
            <a:extLst>
              <a:ext uri="{FF2B5EF4-FFF2-40B4-BE49-F238E27FC236}">
                <a16:creationId xmlns:a16="http://schemas.microsoft.com/office/drawing/2014/main" id="{179E0B83-D473-F57B-563A-6CFD62DBEE1C}"/>
              </a:ext>
            </a:extLst>
          </p:cNvPr>
          <p:cNvSpPr>
            <a:spLocks noGrp="1"/>
          </p:cNvSpPr>
          <p:nvPr>
            <p:ph type="body" sz="quarter" idx="20" hasCustomPrompt="1"/>
          </p:nvPr>
        </p:nvSpPr>
        <p:spPr>
          <a:xfrm>
            <a:off x="6170400"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5" name="Text Placeholder 23">
            <a:extLst>
              <a:ext uri="{FF2B5EF4-FFF2-40B4-BE49-F238E27FC236}">
                <a16:creationId xmlns:a16="http://schemas.microsoft.com/office/drawing/2014/main" id="{0874603D-7E3E-8180-F8FD-8504D8000B80}"/>
              </a:ext>
            </a:extLst>
          </p:cNvPr>
          <p:cNvSpPr>
            <a:spLocks noGrp="1"/>
          </p:cNvSpPr>
          <p:nvPr>
            <p:ph type="body" sz="quarter" idx="22" hasCustomPrompt="1"/>
          </p:nvPr>
        </p:nvSpPr>
        <p:spPr>
          <a:xfrm>
            <a:off x="704376"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7" name="Text Placeholder 23">
            <a:extLst>
              <a:ext uri="{FF2B5EF4-FFF2-40B4-BE49-F238E27FC236}">
                <a16:creationId xmlns:a16="http://schemas.microsoft.com/office/drawing/2014/main" id="{B512BF3A-A754-CFE5-9D8E-6A4A96ADD598}"/>
              </a:ext>
            </a:extLst>
          </p:cNvPr>
          <p:cNvSpPr>
            <a:spLocks noGrp="1"/>
          </p:cNvSpPr>
          <p:nvPr>
            <p:ph type="body" sz="quarter" idx="24" hasCustomPrompt="1"/>
          </p:nvPr>
        </p:nvSpPr>
        <p:spPr>
          <a:xfrm>
            <a:off x="6169004"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121963610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peakers">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7" name="Picture Placeholder 13">
            <a:extLst>
              <a:ext uri="{FF2B5EF4-FFF2-40B4-BE49-F238E27FC236}">
                <a16:creationId xmlns:a16="http://schemas.microsoft.com/office/drawing/2014/main" id="{2328CA78-E1CB-C82D-3890-7CE118FFA6F5}"/>
              </a:ext>
            </a:extLst>
          </p:cNvPr>
          <p:cNvSpPr>
            <a:spLocks noGrp="1"/>
          </p:cNvSpPr>
          <p:nvPr>
            <p:ph type="pic" sz="quarter" idx="25"/>
          </p:nvPr>
        </p:nvSpPr>
        <p:spPr>
          <a:xfrm>
            <a:off x="5083174"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8" name="Text Placeholder 21">
            <a:extLst>
              <a:ext uri="{FF2B5EF4-FFF2-40B4-BE49-F238E27FC236}">
                <a16:creationId xmlns:a16="http://schemas.microsoft.com/office/drawing/2014/main" id="{86042117-1A75-2036-9EB6-B3BAB40557A9}"/>
              </a:ext>
            </a:extLst>
          </p:cNvPr>
          <p:cNvSpPr>
            <a:spLocks noGrp="1"/>
          </p:cNvSpPr>
          <p:nvPr>
            <p:ph type="body" sz="quarter" idx="26" hasCustomPrompt="1"/>
          </p:nvPr>
        </p:nvSpPr>
        <p:spPr>
          <a:xfrm>
            <a:off x="4361976"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9" name="Text Placeholder 21">
            <a:extLst>
              <a:ext uri="{FF2B5EF4-FFF2-40B4-BE49-F238E27FC236}">
                <a16:creationId xmlns:a16="http://schemas.microsoft.com/office/drawing/2014/main" id="{0CD4D48C-EC00-94E4-69F3-EF51AC02762E}"/>
              </a:ext>
            </a:extLst>
          </p:cNvPr>
          <p:cNvSpPr>
            <a:spLocks noGrp="1"/>
          </p:cNvSpPr>
          <p:nvPr>
            <p:ph type="body" sz="quarter" idx="27" hasCustomPrompt="1"/>
          </p:nvPr>
        </p:nvSpPr>
        <p:spPr>
          <a:xfrm>
            <a:off x="4361973"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0" name="Picture Placeholder 13">
            <a:extLst>
              <a:ext uri="{FF2B5EF4-FFF2-40B4-BE49-F238E27FC236}">
                <a16:creationId xmlns:a16="http://schemas.microsoft.com/office/drawing/2014/main" id="{9A1D6FB7-B1FF-8326-8B31-3AC5954FA260}"/>
              </a:ext>
            </a:extLst>
          </p:cNvPr>
          <p:cNvSpPr>
            <a:spLocks noGrp="1"/>
          </p:cNvSpPr>
          <p:nvPr>
            <p:ph type="pic" sz="quarter" idx="28"/>
          </p:nvPr>
        </p:nvSpPr>
        <p:spPr>
          <a:xfrm>
            <a:off x="8720677"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11" name="Text Placeholder 21">
            <a:extLst>
              <a:ext uri="{FF2B5EF4-FFF2-40B4-BE49-F238E27FC236}">
                <a16:creationId xmlns:a16="http://schemas.microsoft.com/office/drawing/2014/main" id="{9ED438C1-B0A6-419C-0AC3-151D81BAE851}"/>
              </a:ext>
            </a:extLst>
          </p:cNvPr>
          <p:cNvSpPr>
            <a:spLocks noGrp="1"/>
          </p:cNvSpPr>
          <p:nvPr>
            <p:ph type="body" sz="quarter" idx="29" hasCustomPrompt="1"/>
          </p:nvPr>
        </p:nvSpPr>
        <p:spPr>
          <a:xfrm>
            <a:off x="7999479"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12" name="Text Placeholder 21">
            <a:extLst>
              <a:ext uri="{FF2B5EF4-FFF2-40B4-BE49-F238E27FC236}">
                <a16:creationId xmlns:a16="http://schemas.microsoft.com/office/drawing/2014/main" id="{A6B83889-1ECE-CF73-A5C2-C8DE7E9CA0B8}"/>
              </a:ext>
            </a:extLst>
          </p:cNvPr>
          <p:cNvSpPr>
            <a:spLocks noGrp="1"/>
          </p:cNvSpPr>
          <p:nvPr>
            <p:ph type="body" sz="quarter" idx="30" hasCustomPrompt="1"/>
          </p:nvPr>
        </p:nvSpPr>
        <p:spPr>
          <a:xfrm>
            <a:off x="7999476"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Tree>
    <p:extLst>
      <p:ext uri="{BB962C8B-B14F-4D97-AF65-F5344CB8AC3E}">
        <p14:creationId xmlns:p14="http://schemas.microsoft.com/office/powerpoint/2010/main" val="233401286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04/12/2024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136087"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chemeClr val="bg1"/>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2854337869"/>
      </p:ext>
    </p:extLst>
  </p:cSld>
  <p:clrMapOvr>
    <a:masterClrMapping/>
  </p:clrMapOvr>
  <p:hf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04/12/2024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137200"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marL="0" indent="0">
              <a:lnSpc>
                <a:spcPct val="120000"/>
              </a:lnSpc>
              <a:spcBef>
                <a:spcPts val="500"/>
              </a:spcBef>
              <a:spcAft>
                <a:spcPts val="500"/>
              </a:spcAft>
              <a:buNone/>
              <a:defRPr>
                <a:solidFill>
                  <a:schemeClr val="tx1">
                    <a:lumMod val="75000"/>
                    <a:lumOff val="25000"/>
                  </a:schemeClr>
                </a:solidFill>
              </a:defRPr>
            </a:lvl1pPr>
            <a:lvl2pPr marL="0" indent="0">
              <a:lnSpc>
                <a:spcPct val="120000"/>
              </a:lnSpc>
              <a:spcBef>
                <a:spcPts val="500"/>
              </a:spcBef>
              <a:spcAft>
                <a:spcPts val="500"/>
              </a:spcAft>
              <a:buNone/>
              <a:defRPr>
                <a:solidFill>
                  <a:schemeClr val="tx1">
                    <a:lumMod val="75000"/>
                    <a:lumOff val="25000"/>
                  </a:schemeClr>
                </a:solidFill>
              </a:defRPr>
            </a:lvl2pPr>
            <a:lvl3pPr marL="0" indent="0">
              <a:lnSpc>
                <a:spcPct val="120000"/>
              </a:lnSpc>
              <a:spcBef>
                <a:spcPts val="500"/>
              </a:spcBef>
              <a:spcAft>
                <a:spcPts val="500"/>
              </a:spcAft>
              <a:buNone/>
              <a:defRPr>
                <a:solidFill>
                  <a:schemeClr val="tx1">
                    <a:lumMod val="75000"/>
                    <a:lumOff val="25000"/>
                  </a:schemeClr>
                </a:solidFill>
              </a:defRPr>
            </a:lvl3pPr>
            <a:lvl4pPr marL="0" indent="0">
              <a:lnSpc>
                <a:spcPct val="120000"/>
              </a:lnSpc>
              <a:spcBef>
                <a:spcPts val="500"/>
              </a:spcBef>
              <a:spcAft>
                <a:spcPts val="500"/>
              </a:spcAft>
              <a:buNone/>
              <a:defRPr>
                <a:solidFill>
                  <a:schemeClr val="tx1">
                    <a:lumMod val="75000"/>
                    <a:lumOff val="25000"/>
                  </a:schemeClr>
                </a:solidFill>
              </a:defRPr>
            </a:lvl4pPr>
            <a:lvl5pPr marL="0" indent="0">
              <a:lnSpc>
                <a:spcPct val="120000"/>
              </a:lnSpc>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546100654"/>
      </p:ext>
    </p:extLst>
  </p:cSld>
  <p:clrMapOvr>
    <a:masterClrMapping/>
  </p:clrMapOvr>
  <p:hf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04/12/2024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rgbClr val="FFFFFF"/>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2676014592"/>
      </p:ext>
    </p:extLst>
  </p:cSld>
  <p:clrMapOvr>
    <a:masterClrMapping/>
  </p:clrMapOvr>
  <p:hf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04/12/2024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marL="0" indent="0">
              <a:spcBef>
                <a:spcPts val="500"/>
              </a:spcBef>
              <a:spcAft>
                <a:spcPts val="500"/>
              </a:spcAft>
              <a:buNone/>
              <a:defRPr>
                <a:solidFill>
                  <a:schemeClr val="tx1">
                    <a:lumMod val="75000"/>
                    <a:lumOff val="25000"/>
                  </a:schemeClr>
                </a:solidFill>
              </a:defRPr>
            </a:lvl1pPr>
            <a:lvl2pPr marL="0" indent="0">
              <a:spcBef>
                <a:spcPts val="500"/>
              </a:spcBef>
              <a:spcAft>
                <a:spcPts val="500"/>
              </a:spcAft>
              <a:buNone/>
              <a:defRPr>
                <a:solidFill>
                  <a:schemeClr val="tx1">
                    <a:lumMod val="75000"/>
                    <a:lumOff val="25000"/>
                  </a:schemeClr>
                </a:solidFill>
              </a:defRPr>
            </a:lvl2pPr>
            <a:lvl3pPr marL="0" indent="0">
              <a:spcBef>
                <a:spcPts val="500"/>
              </a:spcBef>
              <a:spcAft>
                <a:spcPts val="500"/>
              </a:spcAft>
              <a:buNone/>
              <a:defRPr>
                <a:solidFill>
                  <a:schemeClr val="tx1">
                    <a:lumMod val="75000"/>
                    <a:lumOff val="25000"/>
                  </a:schemeClr>
                </a:solidFill>
              </a:defRPr>
            </a:lvl3pPr>
            <a:lvl4pPr marL="0" indent="0">
              <a:spcBef>
                <a:spcPts val="500"/>
              </a:spcBef>
              <a:spcAft>
                <a:spcPts val="500"/>
              </a:spcAft>
              <a:buNone/>
              <a:defRPr>
                <a:solidFill>
                  <a:schemeClr val="tx1">
                    <a:lumMod val="75000"/>
                    <a:lumOff val="25000"/>
                  </a:schemeClr>
                </a:solidFill>
              </a:defRPr>
            </a:lvl4pPr>
            <a:lvl5pPr marL="0" indent="0">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1541500572"/>
      </p:ext>
    </p:extLst>
  </p:cSld>
  <p:clrMapOvr>
    <a:masterClrMapping/>
  </p:clrMapOvr>
  <p:hf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04/12/2024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2824888915"/>
      </p:ext>
    </p:extLst>
  </p:cSld>
  <p:clrMapOvr>
    <a:masterClrMapping/>
  </p:clrMapOvr>
  <p:hf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04/12/2024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496973302"/>
      </p:ext>
    </p:extLst>
  </p:cSld>
  <p:clrMapOvr>
    <a:masterClrMapping/>
  </p:clrMapOvr>
  <p:hf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Image and list">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0" y="1597689"/>
            <a:ext cx="5314446" cy="4069582"/>
          </a:xfr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5600"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04/12/2024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202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428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559240109"/>
      </p:ext>
    </p:extLst>
  </p:cSld>
  <p:clrMapOvr>
    <a:masterClrMapping/>
  </p:clrMapOvr>
  <p:hf hdr="0" ftr="0" dt="0"/>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Image and list 2">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996794" y="1593767"/>
            <a:ext cx="4114800" cy="4107087"/>
          </a:xfrm>
          <a:prstGeom prst="roundRect">
            <a:avLst>
              <a:gd name="adj" fmla="val 7615"/>
            </a:avLst>
          </a:prstGeo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04/12/2024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7480"/>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9735"/>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7" name="Rectangle 6">
            <a:extLst>
              <a:ext uri="{FF2B5EF4-FFF2-40B4-BE49-F238E27FC236}">
                <a16:creationId xmlns:a16="http://schemas.microsoft.com/office/drawing/2014/main" id="{052EE144-5BB5-C5BE-3211-4ACE9671E42F}"/>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0312155"/>
      </p:ext>
    </p:extLst>
  </p:cSld>
  <p:clrMapOvr>
    <a:masterClrMapping/>
  </p:clrMapOvr>
  <p:hf hdr="0" ftr="0" dt="0"/>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Content image backgroun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566984-B347-149E-5EF6-AAEE91A2E0DA}"/>
              </a:ext>
            </a:extLst>
          </p:cNvPr>
          <p:cNvSpPr/>
          <p:nvPr/>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04/12/2024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sp>
        <p:nvSpPr>
          <p:cNvPr id="8" name="Slide Number Placeholder 1">
            <a:extLst>
              <a:ext uri="{FF2B5EF4-FFF2-40B4-BE49-F238E27FC236}">
                <a16:creationId xmlns:a16="http://schemas.microsoft.com/office/drawing/2014/main" id="{819C1E24-F3BE-1545-B466-259D2F466505}"/>
              </a:ext>
            </a:extLst>
          </p:cNvPr>
          <p:cNvSpPr txBox="1">
            <a:spLocks/>
          </p:cNvSpPr>
          <p:nvPr/>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
        <p:nvSpPr>
          <p:cNvPr id="26" name="Title 1">
            <a:extLst>
              <a:ext uri="{FF2B5EF4-FFF2-40B4-BE49-F238E27FC236}">
                <a16:creationId xmlns:a16="http://schemas.microsoft.com/office/drawing/2014/main" id="{A462540C-F753-3056-E12C-65BA9F963C69}"/>
              </a:ext>
            </a:extLst>
          </p:cNvPr>
          <p:cNvSpPr>
            <a:spLocks noGrp="1"/>
          </p:cNvSpPr>
          <p:nvPr>
            <p:ph type="title"/>
          </p:nvPr>
        </p:nvSpPr>
        <p:spPr>
          <a:xfrm>
            <a:off x="1077412" y="428399"/>
            <a:ext cx="5090026" cy="738000"/>
          </a:xfrm>
        </p:spPr>
        <p:txBody>
          <a:bodyPr anchor="t" anchorCtr="0"/>
          <a:lstStyle/>
          <a:p>
            <a:r>
              <a:rPr lang="tr-TR"/>
              <a:t>Asıl başlık stilini düzenlemek için tıklayın</a:t>
            </a:r>
            <a:endParaRPr lang="en-US"/>
          </a:p>
        </p:txBody>
      </p:sp>
      <p:sp>
        <p:nvSpPr>
          <p:cNvPr id="27" name="Text Placeholder 22">
            <a:extLst>
              <a:ext uri="{FF2B5EF4-FFF2-40B4-BE49-F238E27FC236}">
                <a16:creationId xmlns:a16="http://schemas.microsoft.com/office/drawing/2014/main" id="{AB79E9F5-9B26-D766-6D16-3F285766002C}"/>
              </a:ext>
            </a:extLst>
          </p:cNvPr>
          <p:cNvSpPr>
            <a:spLocks noGrp="1"/>
          </p:cNvSpPr>
          <p:nvPr>
            <p:ph type="body" sz="quarter" idx="14" hasCustomPrompt="1"/>
          </p:nvPr>
        </p:nvSpPr>
        <p:spPr>
          <a:xfrm>
            <a:off x="1077971" y="1944056"/>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8" name="Text Placeholder 24">
            <a:extLst>
              <a:ext uri="{FF2B5EF4-FFF2-40B4-BE49-F238E27FC236}">
                <a16:creationId xmlns:a16="http://schemas.microsoft.com/office/drawing/2014/main" id="{0EEF6B20-7D2D-8BE4-DEB0-1CB4EAA1F78E}"/>
              </a:ext>
            </a:extLst>
          </p:cNvPr>
          <p:cNvSpPr>
            <a:spLocks noGrp="1"/>
          </p:cNvSpPr>
          <p:nvPr>
            <p:ph type="body" sz="quarter" idx="15"/>
          </p:nvPr>
        </p:nvSpPr>
        <p:spPr>
          <a:xfrm>
            <a:off x="1077412" y="2336311"/>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9" name="Text Placeholder 22">
            <a:extLst>
              <a:ext uri="{FF2B5EF4-FFF2-40B4-BE49-F238E27FC236}">
                <a16:creationId xmlns:a16="http://schemas.microsoft.com/office/drawing/2014/main" id="{E2D47398-A81A-2F66-E483-91B10294E3CD}"/>
              </a:ext>
            </a:extLst>
          </p:cNvPr>
          <p:cNvSpPr>
            <a:spLocks noGrp="1"/>
          </p:cNvSpPr>
          <p:nvPr>
            <p:ph type="body" sz="quarter" idx="16" hasCustomPrompt="1"/>
          </p:nvPr>
        </p:nvSpPr>
        <p:spPr>
          <a:xfrm>
            <a:off x="1077971" y="3290538"/>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0" name="Text Placeholder 24">
            <a:extLst>
              <a:ext uri="{FF2B5EF4-FFF2-40B4-BE49-F238E27FC236}">
                <a16:creationId xmlns:a16="http://schemas.microsoft.com/office/drawing/2014/main" id="{EDA391CD-BF5E-4808-FA75-365989C2200E}"/>
              </a:ext>
            </a:extLst>
          </p:cNvPr>
          <p:cNvSpPr>
            <a:spLocks noGrp="1"/>
          </p:cNvSpPr>
          <p:nvPr>
            <p:ph type="body" sz="quarter" idx="17"/>
          </p:nvPr>
        </p:nvSpPr>
        <p:spPr>
          <a:xfrm>
            <a:off x="1077412" y="3682793"/>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1" name="Text Placeholder 22">
            <a:extLst>
              <a:ext uri="{FF2B5EF4-FFF2-40B4-BE49-F238E27FC236}">
                <a16:creationId xmlns:a16="http://schemas.microsoft.com/office/drawing/2014/main" id="{8B28A51F-7A4D-0432-A413-F17616ABC40C}"/>
              </a:ext>
            </a:extLst>
          </p:cNvPr>
          <p:cNvSpPr>
            <a:spLocks noGrp="1"/>
          </p:cNvSpPr>
          <p:nvPr>
            <p:ph type="body" sz="quarter" idx="18" hasCustomPrompt="1"/>
          </p:nvPr>
        </p:nvSpPr>
        <p:spPr>
          <a:xfrm>
            <a:off x="1077971" y="4637020"/>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4">
            <a:extLst>
              <a:ext uri="{FF2B5EF4-FFF2-40B4-BE49-F238E27FC236}">
                <a16:creationId xmlns:a16="http://schemas.microsoft.com/office/drawing/2014/main" id="{40B90ED3-2AF3-6557-DEDB-F226C1F67491}"/>
              </a:ext>
            </a:extLst>
          </p:cNvPr>
          <p:cNvSpPr>
            <a:spLocks noGrp="1"/>
          </p:cNvSpPr>
          <p:nvPr>
            <p:ph type="body" sz="quarter" idx="19"/>
          </p:nvPr>
        </p:nvSpPr>
        <p:spPr>
          <a:xfrm>
            <a:off x="1077412" y="5029275"/>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4" name="Freeform 33">
            <a:extLst>
              <a:ext uri="{FF2B5EF4-FFF2-40B4-BE49-F238E27FC236}">
                <a16:creationId xmlns:a16="http://schemas.microsoft.com/office/drawing/2014/main" id="{71B9B645-A9EB-1AA3-6ACA-3315C5441FE5}"/>
              </a:ext>
            </a:extLst>
          </p:cNvPr>
          <p:cNvSpPr>
            <a:spLocks noGrp="1"/>
          </p:cNvSpPr>
          <p:nvPr>
            <p:ph type="pic" sz="quarter" idx="13"/>
          </p:nvPr>
        </p:nvSpPr>
        <p:spPr>
          <a:xfrm>
            <a:off x="0" y="0"/>
            <a:ext cx="12191999" cy="6858000"/>
          </a:xfrm>
          <a:custGeom>
            <a:avLst/>
            <a:gdLst>
              <a:gd name="connsiteX0" fmla="*/ 6399839 w 12191999"/>
              <a:gd name="connsiteY0" fmla="*/ 0 h 6858000"/>
              <a:gd name="connsiteX1" fmla="*/ 12191999 w 12191999"/>
              <a:gd name="connsiteY1" fmla="*/ 0 h 6858000"/>
              <a:gd name="connsiteX2" fmla="*/ 12191999 w 12191999"/>
              <a:gd name="connsiteY2" fmla="*/ 6858000 h 6858000"/>
              <a:gd name="connsiteX3" fmla="*/ 6399839 w 12191999"/>
              <a:gd name="connsiteY3" fmla="*/ 6858000 h 6858000"/>
              <a:gd name="connsiteX4" fmla="*/ 0 w 12191999"/>
              <a:gd name="connsiteY4" fmla="*/ 0 h 6858000"/>
              <a:gd name="connsiteX5" fmla="*/ 488877 w 12191999"/>
              <a:gd name="connsiteY5" fmla="*/ 0 h 6858000"/>
              <a:gd name="connsiteX6" fmla="*/ 488877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6399839" y="0"/>
                </a:moveTo>
                <a:lnTo>
                  <a:pt x="12191999" y="0"/>
                </a:lnTo>
                <a:lnTo>
                  <a:pt x="12191999" y="6858000"/>
                </a:lnTo>
                <a:lnTo>
                  <a:pt x="6399839" y="6858000"/>
                </a:lnTo>
                <a:close/>
                <a:moveTo>
                  <a:pt x="0" y="0"/>
                </a:moveTo>
                <a:lnTo>
                  <a:pt x="488877" y="0"/>
                </a:lnTo>
                <a:lnTo>
                  <a:pt x="488877" y="6858000"/>
                </a:lnTo>
                <a:lnTo>
                  <a:pt x="0" y="6858000"/>
                </a:lnTo>
                <a:close/>
              </a:path>
            </a:pathLst>
          </a:custGeom>
          <a:solidFill>
            <a:srgbClr val="F0F0F5"/>
          </a:solidFill>
        </p:spPr>
        <p:txBody>
          <a:bodyPr wrap="square" anchor="ctr">
            <a:noAutofit/>
          </a:bodyPr>
          <a:lstStyle>
            <a:lvl1pPr marL="90000" indent="0" algn="r">
              <a:buNone/>
              <a:defRPr/>
            </a:lvl1pPr>
          </a:lstStyle>
          <a:p>
            <a:r>
              <a:rPr lang="tr-TR"/>
              <a:t>Resim eklemek için simgeye tıklayın</a:t>
            </a:r>
            <a:endParaRPr lang="en-US"/>
          </a:p>
        </p:txBody>
      </p:sp>
    </p:spTree>
    <p:extLst>
      <p:ext uri="{BB962C8B-B14F-4D97-AF65-F5344CB8AC3E}">
        <p14:creationId xmlns:p14="http://schemas.microsoft.com/office/powerpoint/2010/main" val="1274559613"/>
      </p:ext>
    </p:extLst>
  </p:cSld>
  <p:clrMapOvr>
    <a:masterClrMapping/>
  </p:clrMapOvr>
  <p:hf hdr="0" ftr="0" dt="0"/>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Bulleted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04/12/2024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2427515163"/>
      </p:ext>
    </p:extLst>
  </p:cSld>
  <p:clrMapOvr>
    <a:masterClrMapping/>
  </p:clrMapOvr>
  <p:hf hdr="0" ftr="0" dt="0"/>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marL="0" indent="0">
              <a:lnSpc>
                <a:spcPct val="120000"/>
              </a:lnSpc>
              <a:spcBef>
                <a:spcPts val="500"/>
              </a:spcBef>
              <a:spcAft>
                <a:spcPts val="500"/>
              </a:spcAft>
              <a:buFontTx/>
              <a:buNone/>
              <a:defRPr/>
            </a:lvl1pPr>
            <a:lvl2pPr marL="0" indent="0">
              <a:lnSpc>
                <a:spcPct val="120000"/>
              </a:lnSpc>
              <a:spcBef>
                <a:spcPts val="500"/>
              </a:spcBef>
              <a:spcAft>
                <a:spcPts val="500"/>
              </a:spcAft>
              <a:buFontTx/>
              <a:buNone/>
              <a:defRPr/>
            </a:lvl2pPr>
            <a:lvl3pPr marL="0" indent="0">
              <a:lnSpc>
                <a:spcPct val="120000"/>
              </a:lnSpc>
              <a:spcBef>
                <a:spcPts val="500"/>
              </a:spcBef>
              <a:spcAft>
                <a:spcPts val="500"/>
              </a:spcAft>
              <a:buFontTx/>
              <a:buNone/>
              <a:defRPr/>
            </a:lvl3pPr>
            <a:lvl4pPr marL="0" indent="0">
              <a:lnSpc>
                <a:spcPct val="120000"/>
              </a:lnSpc>
              <a:spcBef>
                <a:spcPts val="500"/>
              </a:spcBef>
              <a:spcAft>
                <a:spcPts val="500"/>
              </a:spcAft>
              <a:buFontTx/>
              <a:buNone/>
              <a:defRPr/>
            </a:lvl4pPr>
            <a:lvl5pPr marL="0" indent="0">
              <a:lnSpc>
                <a:spcPct val="120000"/>
              </a:lnSpc>
              <a:spcBef>
                <a:spcPts val="500"/>
              </a:spcBef>
              <a:spcAft>
                <a:spcPts val="500"/>
              </a:spcAft>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9961600"/>
      </p:ext>
    </p:extLst>
  </p:cSld>
  <p:clrMapOvr>
    <a:masterClrMapping/>
  </p:clrMapOvr>
  <p:extLst>
    <p:ext uri="{DCECCB84-F9BA-43D5-87BE-67443E8EF086}">
      <p15:sldGuideLst xmlns:p15="http://schemas.microsoft.com/office/powerpoint/2012/main"/>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Bulleted 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04/12/2024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4070070323"/>
      </p:ext>
    </p:extLst>
  </p:cSld>
  <p:clrMapOvr>
    <a:masterClrMapping/>
  </p:clrMapOvr>
  <p:hf hdr="0" ftr="0" dt="0"/>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Bulleted 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04/12/2024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Tree>
    <p:extLst>
      <p:ext uri="{BB962C8B-B14F-4D97-AF65-F5344CB8AC3E}">
        <p14:creationId xmlns:p14="http://schemas.microsoft.com/office/powerpoint/2010/main" val="1535404391"/>
      </p:ext>
    </p:extLst>
  </p:cSld>
  <p:clrMapOvr>
    <a:masterClrMapping/>
  </p:clrMapOvr>
  <p:hf hdr="0" ftr="0" dt="0"/>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Bulleted 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04/12/2024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a:defRPr sz="1600"/>
            </a:lvl1pPr>
            <a:lvl2pPr>
              <a:defRPr sz="1400"/>
            </a:lvl2pPr>
            <a:lvl3pPr>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Tree>
    <p:extLst>
      <p:ext uri="{BB962C8B-B14F-4D97-AF65-F5344CB8AC3E}">
        <p14:creationId xmlns:p14="http://schemas.microsoft.com/office/powerpoint/2010/main" val="651565188"/>
      </p:ext>
    </p:extLst>
  </p:cSld>
  <p:clrMapOvr>
    <a:masterClrMapping/>
  </p:clrMapOvr>
  <p:hf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Bulleted 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04/12/2024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9F173DC7-07F3-ABA3-D297-B2C121C32F70}"/>
              </a:ext>
            </a:extLst>
          </p:cNvPr>
          <p:cNvSpPr>
            <a:spLocks noGrp="1"/>
          </p:cNvSpPr>
          <p:nvPr>
            <p:ph type="body" sz="quarter" idx="25"/>
          </p:nvPr>
        </p:nvSpPr>
        <p:spPr>
          <a:xfrm>
            <a:off x="704850"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Text Placeholder 9">
            <a:extLst>
              <a:ext uri="{FF2B5EF4-FFF2-40B4-BE49-F238E27FC236}">
                <a16:creationId xmlns:a16="http://schemas.microsoft.com/office/drawing/2014/main" id="{6135DC4F-2FA0-7E50-CF62-9AFB6B3E217D}"/>
              </a:ext>
            </a:extLst>
          </p:cNvPr>
          <p:cNvSpPr>
            <a:spLocks noGrp="1"/>
          </p:cNvSpPr>
          <p:nvPr>
            <p:ph type="body" sz="quarter" idx="26"/>
          </p:nvPr>
        </p:nvSpPr>
        <p:spPr>
          <a:xfrm>
            <a:off x="6169025"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2" name="Text Placeholder 11">
            <a:extLst>
              <a:ext uri="{FF2B5EF4-FFF2-40B4-BE49-F238E27FC236}">
                <a16:creationId xmlns:a16="http://schemas.microsoft.com/office/drawing/2014/main" id="{93E6E024-9AF9-8E7F-A55A-8D12D291FDEB}"/>
              </a:ext>
            </a:extLst>
          </p:cNvPr>
          <p:cNvSpPr>
            <a:spLocks noGrp="1"/>
          </p:cNvSpPr>
          <p:nvPr>
            <p:ph type="body" sz="quarter" idx="27"/>
          </p:nvPr>
        </p:nvSpPr>
        <p:spPr>
          <a:xfrm>
            <a:off x="705600" y="4381200"/>
            <a:ext cx="5122800"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4" name="Text Placeholder 13">
            <a:extLst>
              <a:ext uri="{FF2B5EF4-FFF2-40B4-BE49-F238E27FC236}">
                <a16:creationId xmlns:a16="http://schemas.microsoft.com/office/drawing/2014/main" id="{F4D3BF96-B778-BA87-9A0E-995A78533748}"/>
              </a:ext>
            </a:extLst>
          </p:cNvPr>
          <p:cNvSpPr>
            <a:spLocks noGrp="1"/>
          </p:cNvSpPr>
          <p:nvPr>
            <p:ph type="body" sz="quarter" idx="28"/>
          </p:nvPr>
        </p:nvSpPr>
        <p:spPr>
          <a:xfrm>
            <a:off x="6169025" y="4381500"/>
            <a:ext cx="5122800" cy="1717200"/>
          </a:xfrm>
        </p:spPr>
        <p:txBody>
          <a:bodyPr rIns="10800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2288145485"/>
      </p:ext>
    </p:extLst>
  </p:cSld>
  <p:clrMapOvr>
    <a:masterClrMapping/>
  </p:clrMapOvr>
  <p:hf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Bulleted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04/12/2024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chemeClr val="bg1"/>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334216346"/>
      </p:ext>
    </p:extLst>
  </p:cSld>
  <p:clrMapOvr>
    <a:masterClrMapping/>
  </p:clrMapOvr>
  <p:hf hdr="0" ftr="0" dt="0"/>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Bulleted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04/12/2024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314446"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a:lnSpc>
                <a:spcPct val="120000"/>
              </a:lnSpc>
              <a:defRPr>
                <a:solidFill>
                  <a:schemeClr val="tx1">
                    <a:lumMod val="75000"/>
                    <a:lumOff val="25000"/>
                  </a:schemeClr>
                </a:solidFill>
              </a:defRPr>
            </a:lvl1pPr>
            <a:lvl2pPr>
              <a:lnSpc>
                <a:spcPct val="120000"/>
              </a:lnSpc>
              <a:defRPr>
                <a:solidFill>
                  <a:schemeClr val="tx1">
                    <a:lumMod val="75000"/>
                    <a:lumOff val="25000"/>
                  </a:schemeClr>
                </a:solidFill>
              </a:defRPr>
            </a:lvl2pPr>
            <a:lvl3pPr>
              <a:lnSpc>
                <a:spcPct val="120000"/>
              </a:lnSpc>
              <a:defRPr>
                <a:solidFill>
                  <a:schemeClr val="tx1">
                    <a:lumMod val="75000"/>
                    <a:lumOff val="25000"/>
                  </a:schemeClr>
                </a:solidFill>
              </a:defRPr>
            </a:lvl3pPr>
            <a:lvl4pPr>
              <a:lnSpc>
                <a:spcPct val="120000"/>
              </a:lnSpc>
              <a:defRPr>
                <a:solidFill>
                  <a:schemeClr val="tx1">
                    <a:lumMod val="75000"/>
                    <a:lumOff val="25000"/>
                  </a:schemeClr>
                </a:solidFill>
              </a:defRPr>
            </a:lvl4pPr>
            <a:lvl5pPr>
              <a:lnSpc>
                <a:spcPct val="120000"/>
              </a:lnSpc>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4160924917"/>
      </p:ext>
    </p:extLst>
  </p:cSld>
  <p:clrMapOvr>
    <a:masterClrMapping/>
  </p:clrMapOvr>
  <p:hf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Bulleted 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04/12/2024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rgbClr val="FFFFFF"/>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720439435"/>
      </p:ext>
    </p:extLst>
  </p:cSld>
  <p:clrMapOvr>
    <a:masterClrMapping/>
  </p:clrMapOvr>
  <p:hf hdr="0" ftr="0" dt="0"/>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Bulleted 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04/12/2024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2587132199"/>
      </p:ext>
    </p:extLst>
  </p:cSld>
  <p:clrMapOvr>
    <a:masterClrMapping/>
  </p:clrMapOvr>
  <p:hf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Bulleted 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04/12/2024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3072362242"/>
      </p:ext>
    </p:extLst>
  </p:cSld>
  <p:clrMapOvr>
    <a:masterClrMapping/>
  </p:clrMapOvr>
  <p:hf hdr="0" ftr="0" dt="0"/>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Bulleted 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04/12/2024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29007006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7590085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Insert Tabl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04/12/2024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able Placeholder 8">
            <a:extLst>
              <a:ext uri="{FF2B5EF4-FFF2-40B4-BE49-F238E27FC236}">
                <a16:creationId xmlns:a16="http://schemas.microsoft.com/office/drawing/2014/main" id="{654B5D95-4F83-359C-8FCD-E14BC4AC9C28}"/>
              </a:ext>
            </a:extLst>
          </p:cNvPr>
          <p:cNvSpPr>
            <a:spLocks noGrp="1"/>
          </p:cNvSpPr>
          <p:nvPr>
            <p:ph type="tbl" sz="quarter" idx="13"/>
          </p:nvPr>
        </p:nvSpPr>
        <p:spPr>
          <a:xfrm>
            <a:off x="704377" y="1412878"/>
            <a:ext cx="9125120" cy="4724400"/>
          </a:xfrm>
        </p:spPr>
        <p:txBody>
          <a:bodyPr/>
          <a:lstStyle>
            <a:lvl1pPr marL="90000" indent="0">
              <a:buNone/>
              <a:defRPr/>
            </a:lvl1pPr>
          </a:lstStyle>
          <a:p>
            <a:r>
              <a:rPr lang="tr-TR"/>
              <a:t>Tablo eklemek için simgeye tıklayın</a:t>
            </a:r>
            <a:endParaRPr lang="en-GB"/>
          </a:p>
        </p:txBody>
      </p:sp>
    </p:spTree>
    <p:extLst>
      <p:ext uri="{BB962C8B-B14F-4D97-AF65-F5344CB8AC3E}">
        <p14:creationId xmlns:p14="http://schemas.microsoft.com/office/powerpoint/2010/main" val="3226962075"/>
      </p:ext>
    </p:extLst>
  </p:cSld>
  <p:clrMapOvr>
    <a:masterClrMapping/>
  </p:clrMapOvr>
  <p:hf hdr="0" ftr="0" dt="0"/>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itle only whi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04/12/2024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spTree>
    <p:extLst>
      <p:ext uri="{BB962C8B-B14F-4D97-AF65-F5344CB8AC3E}">
        <p14:creationId xmlns:p14="http://schemas.microsoft.com/office/powerpoint/2010/main" val="2046194185"/>
      </p:ext>
    </p:extLst>
  </p:cSld>
  <p:clrMapOvr>
    <a:masterClrMapping/>
  </p:clrMapOvr>
  <p:hf hdr="0" ftr="0" dt="0"/>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itle only grey">
    <p:bg>
      <p:bgPr>
        <a:solidFill>
          <a:srgbClr val="F0F0F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04/12/2024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spTree>
    <p:extLst>
      <p:ext uri="{BB962C8B-B14F-4D97-AF65-F5344CB8AC3E}">
        <p14:creationId xmlns:p14="http://schemas.microsoft.com/office/powerpoint/2010/main" val="2675656015"/>
      </p:ext>
    </p:extLst>
  </p:cSld>
  <p:clrMapOvr>
    <a:masterClrMapping/>
  </p:clrMapOvr>
  <p:hf hdr="0" ftr="0" dt="0"/>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Title only charcoal">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04/12/2024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bg1"/>
                </a:solidFill>
              </a:defRPr>
            </a:lvl1pPr>
          </a:lstStyle>
          <a:p>
            <a:r>
              <a:rPr lang="tr-TR"/>
              <a:t>Asıl başlık stilini düzenlemek için tıklayın</a:t>
            </a:r>
            <a:endParaRPr lang="en-US"/>
          </a:p>
        </p:txBody>
      </p:sp>
    </p:spTree>
    <p:extLst>
      <p:ext uri="{BB962C8B-B14F-4D97-AF65-F5344CB8AC3E}">
        <p14:creationId xmlns:p14="http://schemas.microsoft.com/office/powerpoint/2010/main" val="3913723080"/>
      </p:ext>
    </p:extLst>
  </p:cSld>
  <p:clrMapOvr>
    <a:masterClrMapping/>
  </p:clrMapOvr>
  <p:hf hdr="0" ftr="0" dt="0"/>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Quote slide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04/12/2024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tx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spTree>
    <p:extLst>
      <p:ext uri="{BB962C8B-B14F-4D97-AF65-F5344CB8AC3E}">
        <p14:creationId xmlns:p14="http://schemas.microsoft.com/office/powerpoint/2010/main" val="3861932056"/>
      </p:ext>
    </p:extLst>
  </p:cSld>
  <p:clrMapOvr>
    <a:masterClrMapping/>
  </p:clrMapOvr>
  <p:hf hdr="0" ftr="0" dt="0"/>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Quote slide 2">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04/12/2024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bg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spTree>
    <p:extLst>
      <p:ext uri="{BB962C8B-B14F-4D97-AF65-F5344CB8AC3E}">
        <p14:creationId xmlns:p14="http://schemas.microsoft.com/office/powerpoint/2010/main" val="4280492301"/>
      </p:ext>
    </p:extLst>
  </p:cSld>
  <p:clrMapOvr>
    <a:masterClrMapping/>
  </p:clrMapOvr>
  <p:hf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imelin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04/12/2024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29" name="Straight Arrow Connector 28">
            <a:extLst>
              <a:ext uri="{FF2B5EF4-FFF2-40B4-BE49-F238E27FC236}">
                <a16:creationId xmlns:a16="http://schemas.microsoft.com/office/drawing/2014/main" id="{5B2EDB9E-36C5-331F-FE4B-FA11863C0368}"/>
              </a:ext>
            </a:extLst>
          </p:cNvPr>
          <p:cNvCxnSpPr>
            <a:cxnSpLocks/>
          </p:cNvCxnSpPr>
          <p:nvPr/>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 Placeholder 22">
            <a:extLst>
              <a:ext uri="{FF2B5EF4-FFF2-40B4-BE49-F238E27FC236}">
                <a16:creationId xmlns:a16="http://schemas.microsoft.com/office/drawing/2014/main" id="{84A06105-1918-4D48-4012-403DC48E85B9}"/>
              </a:ext>
            </a:extLst>
          </p:cNvPr>
          <p:cNvSpPr>
            <a:spLocks noGrp="1"/>
          </p:cNvSpPr>
          <p:nvPr>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2">
            <a:extLst>
              <a:ext uri="{FF2B5EF4-FFF2-40B4-BE49-F238E27FC236}">
                <a16:creationId xmlns:a16="http://schemas.microsoft.com/office/drawing/2014/main" id="{07D37555-56E0-B06A-2BF1-E0CC74C220AE}"/>
              </a:ext>
            </a:extLst>
          </p:cNvPr>
          <p:cNvSpPr>
            <a:spLocks noGrp="1"/>
          </p:cNvSpPr>
          <p:nvPr>
            <p:ph type="body" sz="quarter" idx="16" hasCustomPrompt="1"/>
          </p:nvPr>
        </p:nvSpPr>
        <p:spPr>
          <a:xfrm>
            <a:off x="2539982"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2">
            <a:extLst>
              <a:ext uri="{FF2B5EF4-FFF2-40B4-BE49-F238E27FC236}">
                <a16:creationId xmlns:a16="http://schemas.microsoft.com/office/drawing/2014/main" id="{C02FD89F-3D60-2FD1-485C-6221111E6C81}"/>
              </a:ext>
            </a:extLst>
          </p:cNvPr>
          <p:cNvSpPr>
            <a:spLocks noGrp="1"/>
          </p:cNvSpPr>
          <p:nvPr>
            <p:ph type="body" sz="quarter" idx="18" hasCustomPrompt="1"/>
          </p:nvPr>
        </p:nvSpPr>
        <p:spPr>
          <a:xfrm>
            <a:off x="7989012"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6" name="Text Placeholder 22">
            <a:extLst>
              <a:ext uri="{FF2B5EF4-FFF2-40B4-BE49-F238E27FC236}">
                <a16:creationId xmlns:a16="http://schemas.microsoft.com/office/drawing/2014/main" id="{0B9962A7-CD41-6118-6450-821D8B75B925}"/>
              </a:ext>
            </a:extLst>
          </p:cNvPr>
          <p:cNvSpPr>
            <a:spLocks noGrp="1"/>
          </p:cNvSpPr>
          <p:nvPr>
            <p:ph type="body" sz="quarter" idx="20" hasCustomPrompt="1"/>
          </p:nvPr>
        </p:nvSpPr>
        <p:spPr>
          <a:xfrm>
            <a:off x="4371605"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8" name="Text Placeholder 22">
            <a:extLst>
              <a:ext uri="{FF2B5EF4-FFF2-40B4-BE49-F238E27FC236}">
                <a16:creationId xmlns:a16="http://schemas.microsoft.com/office/drawing/2014/main" id="{692274A4-78DA-3E01-C255-AFE76F688619}"/>
              </a:ext>
            </a:extLst>
          </p:cNvPr>
          <p:cNvSpPr>
            <a:spLocks noGrp="1"/>
          </p:cNvSpPr>
          <p:nvPr>
            <p:ph type="body" sz="quarter" idx="22" hasCustomPrompt="1"/>
          </p:nvPr>
        </p:nvSpPr>
        <p:spPr>
          <a:xfrm>
            <a:off x="703957"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9">
            <a:extLst>
              <a:ext uri="{FF2B5EF4-FFF2-40B4-BE49-F238E27FC236}">
                <a16:creationId xmlns:a16="http://schemas.microsoft.com/office/drawing/2014/main" id="{8F708F00-742F-2C43-A211-F3150213CA01}"/>
              </a:ext>
            </a:extLst>
          </p:cNvPr>
          <p:cNvSpPr>
            <a:spLocks noGrp="1"/>
          </p:cNvSpPr>
          <p:nvPr>
            <p:ph type="body" sz="quarter" idx="23"/>
          </p:nvPr>
        </p:nvSpPr>
        <p:spPr>
          <a:xfrm>
            <a:off x="693737" y="2174875"/>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2" name="Text Placeholder 9">
            <a:extLst>
              <a:ext uri="{FF2B5EF4-FFF2-40B4-BE49-F238E27FC236}">
                <a16:creationId xmlns:a16="http://schemas.microsoft.com/office/drawing/2014/main" id="{E9162AE8-E357-35E9-508B-41339494E136}"/>
              </a:ext>
            </a:extLst>
          </p:cNvPr>
          <p:cNvSpPr>
            <a:spLocks noGrp="1"/>
          </p:cNvSpPr>
          <p:nvPr>
            <p:ph type="body" sz="quarter" idx="24"/>
          </p:nvPr>
        </p:nvSpPr>
        <p:spPr>
          <a:xfrm>
            <a:off x="4367194"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5" name="Text Placeholder 9">
            <a:extLst>
              <a:ext uri="{FF2B5EF4-FFF2-40B4-BE49-F238E27FC236}">
                <a16:creationId xmlns:a16="http://schemas.microsoft.com/office/drawing/2014/main" id="{63E3BD5D-175C-EF12-7FC9-0788773733F8}"/>
              </a:ext>
            </a:extLst>
          </p:cNvPr>
          <p:cNvSpPr>
            <a:spLocks noGrp="1"/>
          </p:cNvSpPr>
          <p:nvPr>
            <p:ph type="body" sz="quarter" idx="26"/>
          </p:nvPr>
        </p:nvSpPr>
        <p:spPr>
          <a:xfrm>
            <a:off x="7988400"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6" name="Text Placeholder 9">
            <a:extLst>
              <a:ext uri="{FF2B5EF4-FFF2-40B4-BE49-F238E27FC236}">
                <a16:creationId xmlns:a16="http://schemas.microsoft.com/office/drawing/2014/main" id="{945307B8-8C12-0385-C7BA-5F63407DF0C5}"/>
              </a:ext>
            </a:extLst>
          </p:cNvPr>
          <p:cNvSpPr>
            <a:spLocks noGrp="1"/>
          </p:cNvSpPr>
          <p:nvPr>
            <p:ph type="body" sz="quarter" idx="27"/>
          </p:nvPr>
        </p:nvSpPr>
        <p:spPr>
          <a:xfrm>
            <a:off x="25380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7" name="Text Placeholder 9">
            <a:extLst>
              <a:ext uri="{FF2B5EF4-FFF2-40B4-BE49-F238E27FC236}">
                <a16:creationId xmlns:a16="http://schemas.microsoft.com/office/drawing/2014/main" id="{94DF3858-039A-438A-E4A1-4CB305DFB256}"/>
              </a:ext>
            </a:extLst>
          </p:cNvPr>
          <p:cNvSpPr>
            <a:spLocks noGrp="1"/>
          </p:cNvSpPr>
          <p:nvPr>
            <p:ph type="body" sz="quarter" idx="28"/>
          </p:nvPr>
        </p:nvSpPr>
        <p:spPr>
          <a:xfrm>
            <a:off x="61776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Tree>
    <p:extLst>
      <p:ext uri="{BB962C8B-B14F-4D97-AF65-F5344CB8AC3E}">
        <p14:creationId xmlns:p14="http://schemas.microsoft.com/office/powerpoint/2010/main" val="73507330"/>
      </p:ext>
    </p:extLst>
  </p:cSld>
  <p:clrMapOvr>
    <a:masterClrMapping/>
  </p:clrMapOvr>
  <p:hf hdr="0" ftr="0" dt="0"/>
</p:sldLayout>
</file>

<file path=ppt/slideLayouts/slideLayout14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04/12/2024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202828"/>
      </p:ext>
    </p:extLst>
  </p:cSld>
  <p:clrMapOvr>
    <a:masterClrMapping/>
  </p:clrMapOvr>
  <p:hf hdr="0" ftr="0" dt="0"/>
</p:sldLayout>
</file>

<file path=ppt/slideLayouts/slideLayout148.xml><?xml version="1.0" encoding="utf-8"?>
<p:sldLayout xmlns:a="http://schemas.openxmlformats.org/drawingml/2006/main" xmlns:r="http://schemas.openxmlformats.org/officeDocument/2006/relationships" xmlns:p="http://schemas.openxmlformats.org/presentationml/2006/main" type="blank" preserve="1">
  <p:cSld name="Brand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04/12/2024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9F81D18-B8A7-4EA1-250C-DCC372BC8E13}"/>
              </a:ext>
            </a:extLst>
          </p:cNvPr>
          <p:cNvSpPr txBox="1">
            <a:spLocks/>
          </p:cNvSpPr>
          <p:nvPr/>
        </p:nvSpPr>
        <p:spPr>
          <a:xfrm>
            <a:off x="1084349" y="3514204"/>
            <a:ext cx="7506842" cy="396967"/>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a:t>Powering the world of work</a:t>
            </a:r>
          </a:p>
        </p:txBody>
      </p:sp>
      <p:grpSp>
        <p:nvGrpSpPr>
          <p:cNvPr id="8" name="Group 7">
            <a:extLst>
              <a:ext uri="{FF2B5EF4-FFF2-40B4-BE49-F238E27FC236}">
                <a16:creationId xmlns:a16="http://schemas.microsoft.com/office/drawing/2014/main" id="{84BC7164-FD22-490B-65DA-7F9AF62F72F7}"/>
              </a:ext>
            </a:extLst>
          </p:cNvPr>
          <p:cNvGrpSpPr/>
          <p:nvPr/>
        </p:nvGrpSpPr>
        <p:grpSpPr>
          <a:xfrm>
            <a:off x="6417903" y="5486"/>
            <a:ext cx="4883744" cy="6828826"/>
            <a:chOff x="6549356" y="5486"/>
            <a:chExt cx="4883744" cy="6828826"/>
          </a:xfrm>
        </p:grpSpPr>
        <p:sp>
          <p:nvSpPr>
            <p:cNvPr id="9" name="Freeform 8">
              <a:extLst>
                <a:ext uri="{FF2B5EF4-FFF2-40B4-BE49-F238E27FC236}">
                  <a16:creationId xmlns:a16="http://schemas.microsoft.com/office/drawing/2014/main" id="{C1AD5FDC-FA8F-CB6F-3F0F-232D86DC0038}"/>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1064200-2FDB-8854-6149-140FCEAC061C}"/>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F938A101-18F6-3C75-6073-A86841C7A113}"/>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3" name="Graphic 12">
            <a:extLst>
              <a:ext uri="{FF2B5EF4-FFF2-40B4-BE49-F238E27FC236}">
                <a16:creationId xmlns:a16="http://schemas.microsoft.com/office/drawing/2014/main" id="{7D060999-7EDC-78DA-BCA4-FF58F392538A}"/>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spTree>
    <p:extLst>
      <p:ext uri="{BB962C8B-B14F-4D97-AF65-F5344CB8AC3E}">
        <p14:creationId xmlns:p14="http://schemas.microsoft.com/office/powerpoint/2010/main" val="942517355"/>
      </p:ext>
    </p:extLst>
  </p:cSld>
  <p:clrMapOvr>
    <a:masterClrMapping/>
  </p:clrMapOvr>
  <p:hf hdr="0" ftr="0" dt="0"/>
</p:sldLayout>
</file>

<file path=ppt/slideLayouts/slideLayout149.xml><?xml version="1.0" encoding="utf-8"?>
<p:sldLayout xmlns:a="http://schemas.openxmlformats.org/drawingml/2006/main" xmlns:r="http://schemas.openxmlformats.org/officeDocument/2006/relationships" xmlns:p="http://schemas.openxmlformats.org/presentationml/2006/main" type="blank" preserve="1">
  <p:cSld name="Thank you sign off">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04/12/2024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2A73A0B3-E323-EBD2-098B-3E1A25761AA4}"/>
              </a:ext>
            </a:extLst>
          </p:cNvPr>
          <p:cNvSpPr txBox="1">
            <a:spLocks/>
          </p:cNvSpPr>
          <p:nvPr/>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474154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8731633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Contact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04/12/2024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3E9C4B1-8BBD-4A86-97E6-A05321731C6E}"/>
              </a:ext>
            </a:extLst>
          </p:cNvPr>
          <p:cNvGrpSpPr/>
          <p:nvPr/>
        </p:nvGrpSpPr>
        <p:grpSpPr>
          <a:xfrm>
            <a:off x="1161334" y="3581400"/>
            <a:ext cx="9922400" cy="372831"/>
            <a:chOff x="1383408" y="3927281"/>
            <a:chExt cx="9922400" cy="372831"/>
          </a:xfrm>
        </p:grpSpPr>
        <p:pic>
          <p:nvPicPr>
            <p:cNvPr id="8" name="Graphic 7">
              <a:extLst>
                <a:ext uri="{FF2B5EF4-FFF2-40B4-BE49-F238E27FC236}">
                  <a16:creationId xmlns:a16="http://schemas.microsoft.com/office/drawing/2014/main" id="{12258D66-EE6D-A115-1AB5-B4C27C73A4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9" name="Title 1">
              <a:extLst>
                <a:ext uri="{FF2B5EF4-FFF2-40B4-BE49-F238E27FC236}">
                  <a16:creationId xmlns:a16="http://schemas.microsoft.com/office/drawing/2014/main" id="{BA16597B-7B44-BE93-4394-1DA701C95A99}"/>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10" name="Graphic 9">
              <a:extLst>
                <a:ext uri="{FF2B5EF4-FFF2-40B4-BE49-F238E27FC236}">
                  <a16:creationId xmlns:a16="http://schemas.microsoft.com/office/drawing/2014/main" id="{F8CBC0C8-00D3-597B-95ED-2951CCF52B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11" name="Title 1">
              <a:extLst>
                <a:ext uri="{FF2B5EF4-FFF2-40B4-BE49-F238E27FC236}">
                  <a16:creationId xmlns:a16="http://schemas.microsoft.com/office/drawing/2014/main" id="{1E394DDB-95F4-C779-DDA8-2A6D4C37E464}"/>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2" name="Graphic 11">
              <a:extLst>
                <a:ext uri="{FF2B5EF4-FFF2-40B4-BE49-F238E27FC236}">
                  <a16:creationId xmlns:a16="http://schemas.microsoft.com/office/drawing/2014/main" id="{DB617B8F-439F-0846-C91B-0D0BE613EB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13" name="Title 1">
              <a:hlinkClick r:id="rId8"/>
              <a:extLst>
                <a:ext uri="{FF2B5EF4-FFF2-40B4-BE49-F238E27FC236}">
                  <a16:creationId xmlns:a16="http://schemas.microsoft.com/office/drawing/2014/main" id="{0C9002D1-74E0-6CBD-9260-7B915AF42557}"/>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16" name="Title 1">
            <a:extLst>
              <a:ext uri="{FF2B5EF4-FFF2-40B4-BE49-F238E27FC236}">
                <a16:creationId xmlns:a16="http://schemas.microsoft.com/office/drawing/2014/main" id="{0BE4C725-FC06-DB3B-0F4B-89A77869B06D}"/>
              </a:ext>
            </a:extLst>
          </p:cNvPr>
          <p:cNvSpPr txBox="1">
            <a:spLocks/>
          </p:cNvSpPr>
          <p:nvPr/>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17" name="TextBox 16">
            <a:extLst>
              <a:ext uri="{FF2B5EF4-FFF2-40B4-BE49-F238E27FC236}">
                <a16:creationId xmlns:a16="http://schemas.microsoft.com/office/drawing/2014/main" id="{0958167D-1797-F786-9B8C-3BB1923D6493}"/>
              </a:ext>
            </a:extLst>
          </p:cNvPr>
          <p:cNvSpPr txBox="1"/>
          <p:nvPr/>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18" name="Graphic 17">
            <a:extLst>
              <a:ext uri="{FF2B5EF4-FFF2-40B4-BE49-F238E27FC236}">
                <a16:creationId xmlns:a16="http://schemas.microsoft.com/office/drawing/2014/main" id="{F8498B2A-6B78-C39B-1C69-0EA4C112C95D}"/>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spTree>
    <p:extLst>
      <p:ext uri="{BB962C8B-B14F-4D97-AF65-F5344CB8AC3E}">
        <p14:creationId xmlns:p14="http://schemas.microsoft.com/office/powerpoint/2010/main" val="2144508105"/>
      </p:ext>
    </p:extLst>
  </p:cSld>
  <p:clrMapOvr>
    <a:masterClrMapping/>
  </p:clrMapOvr>
  <p:hf hdr="0" ftr="0" dt="0"/>
</p:sldLayout>
</file>

<file path=ppt/slideLayouts/slideLayout151.xml><?xml version="1.0" encoding="utf-8"?>
<p:sldLayout xmlns:a="http://schemas.openxmlformats.org/drawingml/2006/main" xmlns:r="http://schemas.openxmlformats.org/officeDocument/2006/relationships" xmlns:p="http://schemas.openxmlformats.org/presentationml/2006/main">
  <p:cSld name="Bulleted - Title 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801349"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5292725" cy="4705200"/>
          </a:xfrm>
        </p:spPr>
        <p:txBody>
          <a:bodyPr/>
          <a:lstStyle>
            <a:lvl1pPr>
              <a:lnSpc>
                <a:spcPct val="140000"/>
              </a:lnSpc>
              <a:defRPr lang="en-GB" noProof="0" dirty="0" smtClean="0"/>
            </a:lvl1pPr>
            <a:lvl2pPr>
              <a:lnSpc>
                <a:spcPct val="140000"/>
              </a:lnSpc>
              <a:defRPr lang="en-GB" noProof="0" dirty="0" smtClean="0"/>
            </a:lvl2pPr>
            <a:lvl3pPr>
              <a:lnSpc>
                <a:spcPct val="140000"/>
              </a:lnSpc>
              <a:defRPr lang="en-GB" noProof="0" dirty="0" smtClean="0"/>
            </a:lvl3pPr>
            <a:lvl4pPr>
              <a:lnSpc>
                <a:spcPct val="140000"/>
              </a:lnSpc>
              <a:defRPr lang="en-GB" noProof="0" dirty="0"/>
            </a:lvl4p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sp>
        <p:nvSpPr>
          <p:cNvPr id="12" name="Content Placeholder 11">
            <a:extLst>
              <a:ext uri="{FF2B5EF4-FFF2-40B4-BE49-F238E27FC236}">
                <a16:creationId xmlns:a16="http://schemas.microsoft.com/office/drawing/2014/main" id="{9F472F98-5AEE-6AB5-BBB2-A88EB9603F97}"/>
              </a:ext>
            </a:extLst>
          </p:cNvPr>
          <p:cNvSpPr>
            <a:spLocks noGrp="1"/>
          </p:cNvSpPr>
          <p:nvPr>
            <p:ph sz="quarter" idx="14"/>
          </p:nvPr>
        </p:nvSpPr>
        <p:spPr>
          <a:xfrm>
            <a:off x="6181725" y="1425599"/>
            <a:ext cx="5314950" cy="4705200"/>
          </a:xfrm>
        </p:spPr>
        <p:txBody>
          <a:body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pic>
        <p:nvPicPr>
          <p:cNvPr id="8" name="Picture 4" descr="Logo&#10;&#10;Description automatically generated">
            <a:extLst>
              <a:ext uri="{FF2B5EF4-FFF2-40B4-BE49-F238E27FC236}">
                <a16:creationId xmlns:a16="http://schemas.microsoft.com/office/drawing/2014/main" id="{74C69C62-20F1-F335-BCAC-865AB14901E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0" name="Straight Connector 5">
            <a:extLst>
              <a:ext uri="{FF2B5EF4-FFF2-40B4-BE49-F238E27FC236}">
                <a16:creationId xmlns:a16="http://schemas.microsoft.com/office/drawing/2014/main" id="{C06AB644-505B-2551-85D1-C8D3B1873247}"/>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3C3B4851-69E4-CD05-10E8-0510C29D3B8D}"/>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9514364"/>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cSld name="Title conten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lstStyle>
            <a:lvl1pPr>
              <a:lnSpc>
                <a:spcPct val="150000"/>
              </a:lnSpc>
              <a:defRPr>
                <a:solidFill>
                  <a:schemeClr val="tx1">
                    <a:lumMod val="10000"/>
                    <a:lumOff val="90000"/>
                  </a:schemeClr>
                </a:solidFill>
              </a:defRPr>
            </a:lvl1pPr>
            <a:lvl2pPr>
              <a:lnSpc>
                <a:spcPct val="150000"/>
              </a:lnSpc>
              <a:defRPr>
                <a:solidFill>
                  <a:schemeClr val="tx1">
                    <a:lumMod val="10000"/>
                    <a:lumOff val="90000"/>
                  </a:schemeClr>
                </a:solidFill>
              </a:defRPr>
            </a:lvl2pPr>
            <a:lvl3pPr>
              <a:lnSpc>
                <a:spcPct val="150000"/>
              </a:lnSpc>
              <a:defRPr>
                <a:solidFill>
                  <a:schemeClr val="tx1">
                    <a:lumMod val="10000"/>
                    <a:lumOff val="90000"/>
                  </a:schemeClr>
                </a:solidFill>
              </a:defRPr>
            </a:lvl3pPr>
            <a:lvl4pPr>
              <a:lnSpc>
                <a:spcPct val="150000"/>
              </a:lnSpc>
              <a:defRPr>
                <a:solidFill>
                  <a:schemeClr val="tx1">
                    <a:lumMod val="10000"/>
                    <a:lumOff val="90000"/>
                  </a:schemeClr>
                </a:solidFill>
              </a:defRPr>
            </a:lvl4pPr>
            <a:lvl5pPr>
              <a:lnSpc>
                <a:spcPct val="150000"/>
              </a:lnSpc>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Rectangle 7">
            <a:extLst>
              <a:ext uri="{FF2B5EF4-FFF2-40B4-BE49-F238E27FC236}">
                <a16:creationId xmlns:a16="http://schemas.microsoft.com/office/drawing/2014/main" id="{23DC1656-E2BC-587F-B42E-6DF06BB318D1}"/>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pic>
        <p:nvPicPr>
          <p:cNvPr id="10" name="Picture 4" descr="Logo&#10;&#10;Description automatically generated">
            <a:extLst>
              <a:ext uri="{FF2B5EF4-FFF2-40B4-BE49-F238E27FC236}">
                <a16:creationId xmlns:a16="http://schemas.microsoft.com/office/drawing/2014/main" id="{2224D207-FE19-05F1-9981-06B8B092E56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1" name="Straight Connector 5">
            <a:extLst>
              <a:ext uri="{FF2B5EF4-FFF2-40B4-BE49-F238E27FC236}">
                <a16:creationId xmlns:a16="http://schemas.microsoft.com/office/drawing/2014/main" id="{85272C2D-1A7B-620D-EF1B-2695A237EEFB}"/>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Rectangle 47">
            <a:extLst>
              <a:ext uri="{FF2B5EF4-FFF2-40B4-BE49-F238E27FC236}">
                <a16:creationId xmlns:a16="http://schemas.microsoft.com/office/drawing/2014/main" id="{BA684DBA-3FFE-6514-16D5-4DE7BD31C29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966244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cSld name="1_Title list two tone dark">
    <p:bg>
      <p:bgPr>
        <a:solidFill>
          <a:schemeClr val="bg1"/>
        </a:solidFill>
        <a:effectLst/>
      </p:bgPr>
    </p:bg>
    <p:spTree>
      <p:nvGrpSpPr>
        <p:cNvPr id="1" name=""/>
        <p:cNvGrpSpPr/>
        <p:nvPr/>
      </p:nvGrpSpPr>
      <p:grpSpPr>
        <a:xfrm>
          <a:off x="0" y="0"/>
          <a:ext cx="0" cy="0"/>
          <a:chOff x="0" y="0"/>
          <a:chExt cx="0" cy="0"/>
        </a:xfrm>
      </p:grpSpPr>
      <p:pic>
        <p:nvPicPr>
          <p:cNvPr id="13" name="Picture 12" descr="A orange triangle on a black background&#10;&#10;Description automatically generated">
            <a:extLst>
              <a:ext uri="{FF2B5EF4-FFF2-40B4-BE49-F238E27FC236}">
                <a16:creationId xmlns:a16="http://schemas.microsoft.com/office/drawing/2014/main" id="{008AA23A-E33D-6297-008B-71F741560DA3}"/>
              </a:ext>
            </a:extLst>
          </p:cNvPr>
          <p:cNvPicPr>
            <a:picLocks noChangeAspect="1"/>
          </p:cNvPicPr>
          <p:nvPr/>
        </p:nvPicPr>
        <p:blipFill>
          <a:blip r:embed="rId2"/>
          <a:stretch>
            <a:fillRect/>
          </a:stretch>
        </p:blipFill>
        <p:spPr>
          <a:xfrm>
            <a:off x="11274221" y="125373"/>
            <a:ext cx="444903" cy="444903"/>
          </a:xfrm>
          <a:prstGeom prst="rect">
            <a:avLst/>
          </a:prstGeom>
        </p:spPr>
      </p:pic>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5" name="Picture 12" descr="A orange triangle on a black background&#10;&#10;Description automatically generated">
            <a:extLst>
              <a:ext uri="{FF2B5EF4-FFF2-40B4-BE49-F238E27FC236}">
                <a16:creationId xmlns:a16="http://schemas.microsoft.com/office/drawing/2014/main" id="{9769A006-7D4C-3622-615D-0FFB6167705B}"/>
              </a:ext>
            </a:extLst>
          </p:cNvPr>
          <p:cNvPicPr>
            <a:picLocks noChangeAspect="1"/>
          </p:cNvPicPr>
          <p:nvPr userDrawn="1"/>
        </p:nvPicPr>
        <p:blipFill>
          <a:blip r:embed="rId2"/>
          <a:stretch>
            <a:fillRect/>
          </a:stretch>
        </p:blipFill>
        <p:spPr>
          <a:xfrm>
            <a:off x="11274221" y="125373"/>
            <a:ext cx="444903" cy="444903"/>
          </a:xfrm>
          <a:prstGeom prst="rect">
            <a:avLst/>
          </a:prstGeom>
        </p:spPr>
      </p:pic>
      <p:sp>
        <p:nvSpPr>
          <p:cNvPr id="17" name="Rectangle 7">
            <a:extLst>
              <a:ext uri="{FF2B5EF4-FFF2-40B4-BE49-F238E27FC236}">
                <a16:creationId xmlns:a16="http://schemas.microsoft.com/office/drawing/2014/main" id="{D8F68906-605C-3FF6-1BA8-92499D8263F5}"/>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5">
            <a:extLst>
              <a:ext uri="{FF2B5EF4-FFF2-40B4-BE49-F238E27FC236}">
                <a16:creationId xmlns:a16="http://schemas.microsoft.com/office/drawing/2014/main" id="{42813B21-ECAE-947F-606D-60D60C1BF26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Rectangle 47">
            <a:extLst>
              <a:ext uri="{FF2B5EF4-FFF2-40B4-BE49-F238E27FC236}">
                <a16:creationId xmlns:a16="http://schemas.microsoft.com/office/drawing/2014/main" id="{8080BF7A-248F-4E25-D40B-593931D686C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2321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82694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en-US"/>
              <a:t>Click to edit Master title style</a:t>
            </a:r>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1" name="Text Placeholder 23">
            <a:extLst>
              <a:ext uri="{FF2B5EF4-FFF2-40B4-BE49-F238E27FC236}">
                <a16:creationId xmlns:a16="http://schemas.microsoft.com/office/drawing/2014/main" id="{7CC51DE0-F066-5324-2C99-81558D301C0E}"/>
              </a:ext>
            </a:extLst>
          </p:cNvPr>
          <p:cNvSpPr>
            <a:spLocks noGrp="1"/>
          </p:cNvSpPr>
          <p:nvPr>
            <p:ph type="body" sz="quarter" idx="14" hasCustomPrompt="1"/>
          </p:nvPr>
        </p:nvSpPr>
        <p:spPr>
          <a:xfrm>
            <a:off x="704376"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3" name="Text Placeholder 23">
            <a:extLst>
              <a:ext uri="{FF2B5EF4-FFF2-40B4-BE49-F238E27FC236}">
                <a16:creationId xmlns:a16="http://schemas.microsoft.com/office/drawing/2014/main" id="{179E0B83-D473-F57B-563A-6CFD62DBEE1C}"/>
              </a:ext>
            </a:extLst>
          </p:cNvPr>
          <p:cNvSpPr>
            <a:spLocks noGrp="1"/>
          </p:cNvSpPr>
          <p:nvPr>
            <p:ph type="body" sz="quarter" idx="20" hasCustomPrompt="1"/>
          </p:nvPr>
        </p:nvSpPr>
        <p:spPr>
          <a:xfrm>
            <a:off x="6170400"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5" name="Text Placeholder 23">
            <a:extLst>
              <a:ext uri="{FF2B5EF4-FFF2-40B4-BE49-F238E27FC236}">
                <a16:creationId xmlns:a16="http://schemas.microsoft.com/office/drawing/2014/main" id="{0874603D-7E3E-8180-F8FD-8504D8000B80}"/>
              </a:ext>
            </a:extLst>
          </p:cNvPr>
          <p:cNvSpPr>
            <a:spLocks noGrp="1"/>
          </p:cNvSpPr>
          <p:nvPr>
            <p:ph type="body" sz="quarter" idx="22" hasCustomPrompt="1"/>
          </p:nvPr>
        </p:nvSpPr>
        <p:spPr>
          <a:xfrm>
            <a:off x="704376"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7" name="Text Placeholder 23">
            <a:extLst>
              <a:ext uri="{FF2B5EF4-FFF2-40B4-BE49-F238E27FC236}">
                <a16:creationId xmlns:a16="http://schemas.microsoft.com/office/drawing/2014/main" id="{B512BF3A-A754-CFE5-9D8E-6A4A96ADD598}"/>
              </a:ext>
            </a:extLst>
          </p:cNvPr>
          <p:cNvSpPr>
            <a:spLocks noGrp="1"/>
          </p:cNvSpPr>
          <p:nvPr>
            <p:ph type="body" sz="quarter" idx="24" hasCustomPrompt="1"/>
          </p:nvPr>
        </p:nvSpPr>
        <p:spPr>
          <a:xfrm>
            <a:off x="6169004"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086293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136087"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chemeClr val="bg1"/>
              </a:buClr>
              <a:buNone/>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430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137200"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marL="0" indent="0">
              <a:lnSpc>
                <a:spcPct val="120000"/>
              </a:lnSpc>
              <a:spcBef>
                <a:spcPts val="500"/>
              </a:spcBef>
              <a:spcAft>
                <a:spcPts val="500"/>
              </a:spcAft>
              <a:buNone/>
              <a:defRPr>
                <a:solidFill>
                  <a:schemeClr val="tx1">
                    <a:lumMod val="75000"/>
                    <a:lumOff val="25000"/>
                  </a:schemeClr>
                </a:solidFill>
              </a:defRPr>
            </a:lvl1pPr>
            <a:lvl2pPr marL="0" indent="0">
              <a:lnSpc>
                <a:spcPct val="120000"/>
              </a:lnSpc>
              <a:spcBef>
                <a:spcPts val="500"/>
              </a:spcBef>
              <a:spcAft>
                <a:spcPts val="500"/>
              </a:spcAft>
              <a:buNone/>
              <a:defRPr>
                <a:solidFill>
                  <a:schemeClr val="tx1">
                    <a:lumMod val="75000"/>
                    <a:lumOff val="25000"/>
                  </a:schemeClr>
                </a:solidFill>
              </a:defRPr>
            </a:lvl2pPr>
            <a:lvl3pPr marL="0" indent="0">
              <a:lnSpc>
                <a:spcPct val="120000"/>
              </a:lnSpc>
              <a:spcBef>
                <a:spcPts val="500"/>
              </a:spcBef>
              <a:spcAft>
                <a:spcPts val="500"/>
              </a:spcAft>
              <a:buNone/>
              <a:defRPr>
                <a:solidFill>
                  <a:schemeClr val="tx1">
                    <a:lumMod val="75000"/>
                    <a:lumOff val="25000"/>
                  </a:schemeClr>
                </a:solidFill>
              </a:defRPr>
            </a:lvl3pPr>
            <a:lvl4pPr marL="0" indent="0">
              <a:lnSpc>
                <a:spcPct val="120000"/>
              </a:lnSpc>
              <a:spcBef>
                <a:spcPts val="500"/>
              </a:spcBef>
              <a:spcAft>
                <a:spcPts val="500"/>
              </a:spcAft>
              <a:buNone/>
              <a:defRPr>
                <a:solidFill>
                  <a:schemeClr val="tx1">
                    <a:lumMod val="75000"/>
                    <a:lumOff val="25000"/>
                  </a:schemeClr>
                </a:solidFill>
              </a:defRPr>
            </a:lvl4pPr>
            <a:lvl5pPr marL="0" indent="0">
              <a:lnSpc>
                <a:spcPct val="120000"/>
              </a:lnSpc>
              <a:spcBef>
                <a:spcPts val="500"/>
              </a:spcBef>
              <a:spcAft>
                <a:spcPts val="500"/>
              </a:spcAft>
              <a:buNone/>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117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DCACB3E2-F3D6-FBFE-9D4D-122785B60FFF}"/>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en-US"/>
              <a:t>Click to edit Master title style</a:t>
            </a:r>
          </a:p>
        </p:txBody>
      </p:sp>
      <p:grpSp>
        <p:nvGrpSpPr>
          <p:cNvPr id="13" name="Group 12">
            <a:extLst>
              <a:ext uri="{FF2B5EF4-FFF2-40B4-BE49-F238E27FC236}">
                <a16:creationId xmlns:a16="http://schemas.microsoft.com/office/drawing/2014/main" id="{9EADAE5C-AB56-334E-55D5-580A0F311684}"/>
              </a:ext>
            </a:extLst>
          </p:cNvPr>
          <p:cNvGrpSpPr/>
          <p:nvPr userDrawn="1"/>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04/12/2024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21" name="Subtitle 2">
            <a:extLst>
              <a:ext uri="{FF2B5EF4-FFF2-40B4-BE49-F238E27FC236}">
                <a16:creationId xmlns:a16="http://schemas.microsoft.com/office/drawing/2014/main" id="{FE279612-A00D-9DA6-F257-9A62F420A74A}"/>
              </a:ext>
            </a:extLst>
          </p:cNvPr>
          <p:cNvSpPr>
            <a:spLocks noGrp="1"/>
          </p:cNvSpPr>
          <p:nvPr>
            <p:ph type="subTitle" idx="1" hasCustomPrompt="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 </a:t>
            </a:r>
            <a:endParaRPr lang="en-US"/>
          </a:p>
        </p:txBody>
      </p:sp>
      <p:sp>
        <p:nvSpPr>
          <p:cNvPr id="23" name="Text Placeholder 11">
            <a:extLst>
              <a:ext uri="{FF2B5EF4-FFF2-40B4-BE49-F238E27FC236}">
                <a16:creationId xmlns:a16="http://schemas.microsoft.com/office/drawing/2014/main" id="{157F8B76-BD18-D930-D55C-B6A1B10E82BE}"/>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sp>
        <p:nvSpPr>
          <p:cNvPr id="18" name="Freeform 17">
            <a:extLst>
              <a:ext uri="{FF2B5EF4-FFF2-40B4-BE49-F238E27FC236}">
                <a16:creationId xmlns:a16="http://schemas.microsoft.com/office/drawing/2014/main" id="{75412991-0C78-34EB-A601-7A8E3F7EE776}"/>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8" name="Freeform 27">
            <a:extLst>
              <a:ext uri="{FF2B5EF4-FFF2-40B4-BE49-F238E27FC236}">
                <a16:creationId xmlns:a16="http://schemas.microsoft.com/office/drawing/2014/main" id="{36E4DEAF-BC4A-5DD9-036E-624FD7C4D0BA}"/>
              </a:ext>
            </a:extLst>
          </p:cNvPr>
          <p:cNvSpPr>
            <a:spLocks noGrp="1"/>
          </p:cNvSpPr>
          <p:nvPr>
            <p:ph type="pic" sz="quarter" idx="14"/>
          </p:nvPr>
        </p:nvSpPr>
        <p:spPr>
          <a:xfrm>
            <a:off x="6959600" y="1287463"/>
            <a:ext cx="4264025" cy="4273550"/>
          </a:xfrm>
          <a:custGeom>
            <a:avLst/>
            <a:gdLst>
              <a:gd name="connsiteX0" fmla="*/ 328842 w 4264025"/>
              <a:gd name="connsiteY0" fmla="*/ 0 h 4273550"/>
              <a:gd name="connsiteX1" fmla="*/ 3935183 w 4264025"/>
              <a:gd name="connsiteY1" fmla="*/ 0 h 4273550"/>
              <a:gd name="connsiteX2" fmla="*/ 4264025 w 4264025"/>
              <a:gd name="connsiteY2" fmla="*/ 328842 h 4273550"/>
              <a:gd name="connsiteX3" fmla="*/ 4264025 w 4264025"/>
              <a:gd name="connsiteY3" fmla="*/ 2397987 h 4273550"/>
              <a:gd name="connsiteX4" fmla="*/ 4187602 w 4264025"/>
              <a:gd name="connsiteY4" fmla="*/ 2540521 h 4273550"/>
              <a:gd name="connsiteX5" fmla="*/ 3434167 w 4264025"/>
              <a:gd name="connsiteY5" fmla="*/ 3594728 h 4273550"/>
              <a:gd name="connsiteX6" fmla="*/ 2977109 w 4264025"/>
              <a:gd name="connsiteY6" fmla="*/ 4084536 h 4273550"/>
              <a:gd name="connsiteX7" fmla="*/ 2776680 w 4264025"/>
              <a:gd name="connsiteY7" fmla="*/ 4273550 h 4273550"/>
              <a:gd name="connsiteX8" fmla="*/ 328842 w 4264025"/>
              <a:gd name="connsiteY8" fmla="*/ 4273550 h 4273550"/>
              <a:gd name="connsiteX9" fmla="*/ 0 w 4264025"/>
              <a:gd name="connsiteY9" fmla="*/ 3944708 h 4273550"/>
              <a:gd name="connsiteX10" fmla="*/ 0 w 4264025"/>
              <a:gd name="connsiteY10" fmla="*/ 328842 h 4273550"/>
              <a:gd name="connsiteX11" fmla="*/ 328842 w 4264025"/>
              <a:gd name="connsiteY11" fmla="*/ 0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4025" h="4273550">
                <a:moveTo>
                  <a:pt x="328842" y="0"/>
                </a:moveTo>
                <a:lnTo>
                  <a:pt x="3935183" y="0"/>
                </a:lnTo>
                <a:cubicBezTo>
                  <a:pt x="4116797" y="0"/>
                  <a:pt x="4264025" y="147228"/>
                  <a:pt x="4264025" y="328842"/>
                </a:cubicBezTo>
                <a:lnTo>
                  <a:pt x="4264025" y="2397987"/>
                </a:lnTo>
                <a:lnTo>
                  <a:pt x="4187602" y="2540521"/>
                </a:lnTo>
                <a:cubicBezTo>
                  <a:pt x="3989287" y="2884882"/>
                  <a:pt x="3729269" y="3244387"/>
                  <a:pt x="3434167" y="3594728"/>
                </a:cubicBezTo>
                <a:cubicBezTo>
                  <a:pt x="3294444" y="3760607"/>
                  <a:pt x="3140729" y="3924189"/>
                  <a:pt x="2977109" y="4084536"/>
                </a:cubicBezTo>
                <a:lnTo>
                  <a:pt x="2776680" y="4273550"/>
                </a:lnTo>
                <a:lnTo>
                  <a:pt x="328842" y="4273550"/>
                </a:lnTo>
                <a:cubicBezTo>
                  <a:pt x="147228" y="4273550"/>
                  <a:pt x="0" y="4126322"/>
                  <a:pt x="0" y="3944708"/>
                </a:cubicBezTo>
                <a:lnTo>
                  <a:pt x="0" y="328842"/>
                </a:lnTo>
                <a:cubicBezTo>
                  <a:pt x="0" y="147228"/>
                  <a:pt x="147228" y="0"/>
                  <a:pt x="328842" y="0"/>
                </a:cubicBezTo>
                <a:close/>
              </a:path>
            </a:pathLst>
          </a:custGeom>
          <a:solidFill>
            <a:schemeClr val="bg1">
              <a:lumMod val="95000"/>
            </a:schemeClr>
          </a:solidFill>
        </p:spPr>
        <p:txBody>
          <a:bodyPr wrap="square" anchor="ctr">
            <a:noAutofit/>
          </a:bodyPr>
          <a:lstStyle>
            <a:lvl1pPr marL="90000" indent="0" algn="ctr">
              <a:buNone/>
              <a:defRPr/>
            </a:lvl1pPr>
          </a:lstStyle>
          <a:p>
            <a:r>
              <a:rPr lang="en-US"/>
              <a:t>Click icon to add picture</a:t>
            </a:r>
          </a:p>
        </p:txBody>
      </p:sp>
      <p:pic>
        <p:nvPicPr>
          <p:cNvPr id="14" name="Graphic 13">
            <a:extLst>
              <a:ext uri="{FF2B5EF4-FFF2-40B4-BE49-F238E27FC236}">
                <a16:creationId xmlns:a16="http://schemas.microsoft.com/office/drawing/2014/main" id="{EF632325-B368-E7E6-040E-5422C4DE6C14}"/>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15187023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rgbClr val="FFFFFF"/>
              </a:buClr>
              <a:buNone/>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35709758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marL="0" indent="0">
              <a:spcBef>
                <a:spcPts val="500"/>
              </a:spcBef>
              <a:spcAft>
                <a:spcPts val="500"/>
              </a:spcAft>
              <a:buNone/>
              <a:defRPr>
                <a:solidFill>
                  <a:schemeClr val="tx1">
                    <a:lumMod val="75000"/>
                    <a:lumOff val="25000"/>
                  </a:schemeClr>
                </a:solidFill>
              </a:defRPr>
            </a:lvl1pPr>
            <a:lvl2pPr marL="0" indent="0">
              <a:spcBef>
                <a:spcPts val="500"/>
              </a:spcBef>
              <a:spcAft>
                <a:spcPts val="500"/>
              </a:spcAft>
              <a:buNone/>
              <a:defRPr>
                <a:solidFill>
                  <a:schemeClr val="tx1">
                    <a:lumMod val="75000"/>
                    <a:lumOff val="25000"/>
                  </a:schemeClr>
                </a:solidFill>
              </a:defRPr>
            </a:lvl2pPr>
            <a:lvl3pPr marL="0" indent="0">
              <a:spcBef>
                <a:spcPts val="500"/>
              </a:spcBef>
              <a:spcAft>
                <a:spcPts val="500"/>
              </a:spcAft>
              <a:buNone/>
              <a:defRPr>
                <a:solidFill>
                  <a:schemeClr val="tx1">
                    <a:lumMod val="75000"/>
                    <a:lumOff val="25000"/>
                  </a:schemeClr>
                </a:solidFill>
              </a:defRPr>
            </a:lvl3pPr>
            <a:lvl4pPr marL="0" indent="0">
              <a:spcBef>
                <a:spcPts val="500"/>
              </a:spcBef>
              <a:spcAft>
                <a:spcPts val="500"/>
              </a:spcAft>
              <a:buNone/>
              <a:defRPr>
                <a:solidFill>
                  <a:schemeClr val="tx1">
                    <a:lumMod val="75000"/>
                    <a:lumOff val="25000"/>
                  </a:schemeClr>
                </a:solidFill>
              </a:defRPr>
            </a:lvl4pPr>
            <a:lvl5pPr marL="0" indent="0">
              <a:spcBef>
                <a:spcPts val="500"/>
              </a:spcBef>
              <a:spcAft>
                <a:spcPts val="500"/>
              </a:spcAft>
              <a:buNone/>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21764143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530157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645974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and list">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0" y="1597689"/>
            <a:ext cx="5314446" cy="4069582"/>
          </a:xfrm>
          <a:solidFill>
            <a:srgbClr val="F0F0F5"/>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5600" cy="518685"/>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userDrawn="1">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202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428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4260993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nd list 2">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996794" y="1593767"/>
            <a:ext cx="4114800" cy="4107087"/>
          </a:xfrm>
          <a:prstGeom prst="roundRect">
            <a:avLst>
              <a:gd name="adj" fmla="val 7615"/>
            </a:avLst>
          </a:prstGeom>
          <a:solidFill>
            <a:srgbClr val="F0F0F5"/>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518685"/>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userDrawn="1">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7480"/>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9735"/>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7" name="Rectangle 6">
            <a:extLst>
              <a:ext uri="{FF2B5EF4-FFF2-40B4-BE49-F238E27FC236}">
                <a16:creationId xmlns:a16="http://schemas.microsoft.com/office/drawing/2014/main" id="{052EE144-5BB5-C5BE-3211-4ACE9671E42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86292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image backgroun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566984-B347-149E-5EF6-AAEE91A2E0DA}"/>
              </a:ext>
            </a:extLst>
          </p:cNvPr>
          <p:cNvSpPr/>
          <p:nvPr userDrawn="1"/>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sp>
        <p:nvSpPr>
          <p:cNvPr id="8" name="Slide Number Placeholder 1">
            <a:extLst>
              <a:ext uri="{FF2B5EF4-FFF2-40B4-BE49-F238E27FC236}">
                <a16:creationId xmlns:a16="http://schemas.microsoft.com/office/drawing/2014/main" id="{819C1E24-F3BE-1545-B466-259D2F466505}"/>
              </a:ext>
            </a:extLst>
          </p:cNvPr>
          <p:cNvSpPr txBox="1">
            <a:spLocks/>
          </p:cNvSpPr>
          <p:nvPr userDrawn="1"/>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
        <p:nvSpPr>
          <p:cNvPr id="26" name="Title 1">
            <a:extLst>
              <a:ext uri="{FF2B5EF4-FFF2-40B4-BE49-F238E27FC236}">
                <a16:creationId xmlns:a16="http://schemas.microsoft.com/office/drawing/2014/main" id="{A462540C-F753-3056-E12C-65BA9F963C69}"/>
              </a:ext>
            </a:extLst>
          </p:cNvPr>
          <p:cNvSpPr>
            <a:spLocks noGrp="1"/>
          </p:cNvSpPr>
          <p:nvPr>
            <p:ph type="title"/>
          </p:nvPr>
        </p:nvSpPr>
        <p:spPr>
          <a:xfrm>
            <a:off x="1077412" y="428399"/>
            <a:ext cx="5090026" cy="738000"/>
          </a:xfrm>
        </p:spPr>
        <p:txBody>
          <a:bodyPr anchor="t" anchorCtr="0"/>
          <a:lstStyle/>
          <a:p>
            <a:r>
              <a:rPr lang="en-US"/>
              <a:t>Click to edit Master title style</a:t>
            </a:r>
          </a:p>
        </p:txBody>
      </p:sp>
      <p:sp>
        <p:nvSpPr>
          <p:cNvPr id="27" name="Text Placeholder 22">
            <a:extLst>
              <a:ext uri="{FF2B5EF4-FFF2-40B4-BE49-F238E27FC236}">
                <a16:creationId xmlns:a16="http://schemas.microsoft.com/office/drawing/2014/main" id="{AB79E9F5-9B26-D766-6D16-3F285766002C}"/>
              </a:ext>
            </a:extLst>
          </p:cNvPr>
          <p:cNvSpPr>
            <a:spLocks noGrp="1"/>
          </p:cNvSpPr>
          <p:nvPr>
            <p:ph type="body" sz="quarter" idx="14" hasCustomPrompt="1"/>
          </p:nvPr>
        </p:nvSpPr>
        <p:spPr>
          <a:xfrm>
            <a:off x="1077971" y="1944056"/>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8" name="Text Placeholder 24">
            <a:extLst>
              <a:ext uri="{FF2B5EF4-FFF2-40B4-BE49-F238E27FC236}">
                <a16:creationId xmlns:a16="http://schemas.microsoft.com/office/drawing/2014/main" id="{0EEF6B20-7D2D-8BE4-DEB0-1CB4EAA1F78E}"/>
              </a:ext>
            </a:extLst>
          </p:cNvPr>
          <p:cNvSpPr>
            <a:spLocks noGrp="1"/>
          </p:cNvSpPr>
          <p:nvPr>
            <p:ph type="body" sz="quarter" idx="15"/>
          </p:nvPr>
        </p:nvSpPr>
        <p:spPr>
          <a:xfrm>
            <a:off x="1077412" y="2336311"/>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9" name="Text Placeholder 22">
            <a:extLst>
              <a:ext uri="{FF2B5EF4-FFF2-40B4-BE49-F238E27FC236}">
                <a16:creationId xmlns:a16="http://schemas.microsoft.com/office/drawing/2014/main" id="{E2D47398-A81A-2F66-E483-91B10294E3CD}"/>
              </a:ext>
            </a:extLst>
          </p:cNvPr>
          <p:cNvSpPr>
            <a:spLocks noGrp="1"/>
          </p:cNvSpPr>
          <p:nvPr>
            <p:ph type="body" sz="quarter" idx="16" hasCustomPrompt="1"/>
          </p:nvPr>
        </p:nvSpPr>
        <p:spPr>
          <a:xfrm>
            <a:off x="1077971" y="3290538"/>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0" name="Text Placeholder 24">
            <a:extLst>
              <a:ext uri="{FF2B5EF4-FFF2-40B4-BE49-F238E27FC236}">
                <a16:creationId xmlns:a16="http://schemas.microsoft.com/office/drawing/2014/main" id="{EDA391CD-BF5E-4808-FA75-365989C2200E}"/>
              </a:ext>
            </a:extLst>
          </p:cNvPr>
          <p:cNvSpPr>
            <a:spLocks noGrp="1"/>
          </p:cNvSpPr>
          <p:nvPr>
            <p:ph type="body" sz="quarter" idx="17"/>
          </p:nvPr>
        </p:nvSpPr>
        <p:spPr>
          <a:xfrm>
            <a:off x="1077412" y="3682793"/>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1" name="Text Placeholder 22">
            <a:extLst>
              <a:ext uri="{FF2B5EF4-FFF2-40B4-BE49-F238E27FC236}">
                <a16:creationId xmlns:a16="http://schemas.microsoft.com/office/drawing/2014/main" id="{8B28A51F-7A4D-0432-A413-F17616ABC40C}"/>
              </a:ext>
            </a:extLst>
          </p:cNvPr>
          <p:cNvSpPr>
            <a:spLocks noGrp="1"/>
          </p:cNvSpPr>
          <p:nvPr>
            <p:ph type="body" sz="quarter" idx="18" hasCustomPrompt="1"/>
          </p:nvPr>
        </p:nvSpPr>
        <p:spPr>
          <a:xfrm>
            <a:off x="1077971" y="4637020"/>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4">
            <a:extLst>
              <a:ext uri="{FF2B5EF4-FFF2-40B4-BE49-F238E27FC236}">
                <a16:creationId xmlns:a16="http://schemas.microsoft.com/office/drawing/2014/main" id="{40B90ED3-2AF3-6557-DEDB-F226C1F67491}"/>
              </a:ext>
            </a:extLst>
          </p:cNvPr>
          <p:cNvSpPr>
            <a:spLocks noGrp="1"/>
          </p:cNvSpPr>
          <p:nvPr>
            <p:ph type="body" sz="quarter" idx="19"/>
          </p:nvPr>
        </p:nvSpPr>
        <p:spPr>
          <a:xfrm>
            <a:off x="1077412" y="5029275"/>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4" name="Freeform 33">
            <a:extLst>
              <a:ext uri="{FF2B5EF4-FFF2-40B4-BE49-F238E27FC236}">
                <a16:creationId xmlns:a16="http://schemas.microsoft.com/office/drawing/2014/main" id="{71B9B645-A9EB-1AA3-6ACA-3315C5441FE5}"/>
              </a:ext>
            </a:extLst>
          </p:cNvPr>
          <p:cNvSpPr>
            <a:spLocks noGrp="1"/>
          </p:cNvSpPr>
          <p:nvPr>
            <p:ph type="pic" sz="quarter" idx="13"/>
          </p:nvPr>
        </p:nvSpPr>
        <p:spPr>
          <a:xfrm>
            <a:off x="0" y="0"/>
            <a:ext cx="12191999" cy="6858000"/>
          </a:xfrm>
          <a:custGeom>
            <a:avLst/>
            <a:gdLst>
              <a:gd name="connsiteX0" fmla="*/ 6399839 w 12191999"/>
              <a:gd name="connsiteY0" fmla="*/ 0 h 6858000"/>
              <a:gd name="connsiteX1" fmla="*/ 12191999 w 12191999"/>
              <a:gd name="connsiteY1" fmla="*/ 0 h 6858000"/>
              <a:gd name="connsiteX2" fmla="*/ 12191999 w 12191999"/>
              <a:gd name="connsiteY2" fmla="*/ 6858000 h 6858000"/>
              <a:gd name="connsiteX3" fmla="*/ 6399839 w 12191999"/>
              <a:gd name="connsiteY3" fmla="*/ 6858000 h 6858000"/>
              <a:gd name="connsiteX4" fmla="*/ 0 w 12191999"/>
              <a:gd name="connsiteY4" fmla="*/ 0 h 6858000"/>
              <a:gd name="connsiteX5" fmla="*/ 488877 w 12191999"/>
              <a:gd name="connsiteY5" fmla="*/ 0 h 6858000"/>
              <a:gd name="connsiteX6" fmla="*/ 488877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6399839" y="0"/>
                </a:moveTo>
                <a:lnTo>
                  <a:pt x="12191999" y="0"/>
                </a:lnTo>
                <a:lnTo>
                  <a:pt x="12191999" y="6858000"/>
                </a:lnTo>
                <a:lnTo>
                  <a:pt x="6399839" y="6858000"/>
                </a:lnTo>
                <a:close/>
                <a:moveTo>
                  <a:pt x="0" y="0"/>
                </a:moveTo>
                <a:lnTo>
                  <a:pt x="488877" y="0"/>
                </a:lnTo>
                <a:lnTo>
                  <a:pt x="488877" y="6858000"/>
                </a:lnTo>
                <a:lnTo>
                  <a:pt x="0" y="6858000"/>
                </a:lnTo>
                <a:close/>
              </a:path>
            </a:pathLst>
          </a:custGeom>
          <a:solidFill>
            <a:srgbClr val="F0F0F5"/>
          </a:solidFill>
        </p:spPr>
        <p:txBody>
          <a:bodyPr wrap="square" anchor="ctr">
            <a:noAutofit/>
          </a:bodyPr>
          <a:lstStyle>
            <a:lvl1pPr marL="90000" indent="0" algn="r">
              <a:buNone/>
              <a:defRPr/>
            </a:lvl1pPr>
          </a:lstStyle>
          <a:p>
            <a:r>
              <a:rPr lang="en-US"/>
              <a:t>Click icon to add picture</a:t>
            </a:r>
          </a:p>
        </p:txBody>
      </p:sp>
    </p:spTree>
    <p:extLst>
      <p:ext uri="{BB962C8B-B14F-4D97-AF65-F5344CB8AC3E}">
        <p14:creationId xmlns:p14="http://schemas.microsoft.com/office/powerpoint/2010/main" val="3103760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ulleted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0075984"/>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ulleted 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380174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ulleted 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60835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EADAE5C-AB56-334E-55D5-580A0F311684}"/>
              </a:ext>
            </a:extLst>
          </p:cNvPr>
          <p:cNvGrpSpPr/>
          <p:nvPr userDrawn="1"/>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04/12/2024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18" name="Freeform 17">
            <a:extLst>
              <a:ext uri="{FF2B5EF4-FFF2-40B4-BE49-F238E27FC236}">
                <a16:creationId xmlns:a16="http://schemas.microsoft.com/office/drawing/2014/main" id="{75412991-0C78-34EB-A601-7A8E3F7EE776}"/>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49C5667-D53D-4431-E3F2-914E5141B487}"/>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Subtitle 2">
            <a:extLst>
              <a:ext uri="{FF2B5EF4-FFF2-40B4-BE49-F238E27FC236}">
                <a16:creationId xmlns:a16="http://schemas.microsoft.com/office/drawing/2014/main" id="{B064D20E-0688-A8CD-F668-241C3808DAAE}"/>
              </a:ext>
            </a:extLst>
          </p:cNvPr>
          <p:cNvSpPr>
            <a:spLocks noGrp="1"/>
          </p:cNvSpPr>
          <p:nvPr>
            <p:ph type="subTitle" idx="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Text Placeholder 11">
            <a:extLst>
              <a:ext uri="{FF2B5EF4-FFF2-40B4-BE49-F238E27FC236}">
                <a16:creationId xmlns:a16="http://schemas.microsoft.com/office/drawing/2014/main" id="{06A6473A-A022-609A-AF07-7030038A9767}"/>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pic>
        <p:nvPicPr>
          <p:cNvPr id="8" name="Graphic 7">
            <a:extLst>
              <a:ext uri="{FF2B5EF4-FFF2-40B4-BE49-F238E27FC236}">
                <a16:creationId xmlns:a16="http://schemas.microsoft.com/office/drawing/2014/main" id="{6E5D0EF1-6B49-B967-1CC4-90ECFB619B41}"/>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16853026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ulleted 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a:defRPr sz="1600"/>
            </a:lvl1pPr>
            <a:lvl2pPr>
              <a:defRPr sz="1400"/>
            </a:lvl2pPr>
            <a:lvl3pPr>
              <a:defRPr sz="12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842145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ulleted 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en-US"/>
              <a:t>Click to edit Master title style</a:t>
            </a:r>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9F173DC7-07F3-ABA3-D297-B2C121C32F70}"/>
              </a:ext>
            </a:extLst>
          </p:cNvPr>
          <p:cNvSpPr>
            <a:spLocks noGrp="1"/>
          </p:cNvSpPr>
          <p:nvPr>
            <p:ph type="body" sz="quarter" idx="25"/>
          </p:nvPr>
        </p:nvSpPr>
        <p:spPr>
          <a:xfrm>
            <a:off x="704850"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6135DC4F-2FA0-7E50-CF62-9AFB6B3E217D}"/>
              </a:ext>
            </a:extLst>
          </p:cNvPr>
          <p:cNvSpPr>
            <a:spLocks noGrp="1"/>
          </p:cNvSpPr>
          <p:nvPr>
            <p:ph type="body" sz="quarter" idx="26"/>
          </p:nvPr>
        </p:nvSpPr>
        <p:spPr>
          <a:xfrm>
            <a:off x="6169025"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 Placeholder 11">
            <a:extLst>
              <a:ext uri="{FF2B5EF4-FFF2-40B4-BE49-F238E27FC236}">
                <a16:creationId xmlns:a16="http://schemas.microsoft.com/office/drawing/2014/main" id="{93E6E024-9AF9-8E7F-A55A-8D12D291FDEB}"/>
              </a:ext>
            </a:extLst>
          </p:cNvPr>
          <p:cNvSpPr>
            <a:spLocks noGrp="1"/>
          </p:cNvSpPr>
          <p:nvPr>
            <p:ph type="body" sz="quarter" idx="27"/>
          </p:nvPr>
        </p:nvSpPr>
        <p:spPr>
          <a:xfrm>
            <a:off x="705600" y="4381200"/>
            <a:ext cx="5122800"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F4D3BF96-B778-BA87-9A0E-995A78533748}"/>
              </a:ext>
            </a:extLst>
          </p:cNvPr>
          <p:cNvSpPr>
            <a:spLocks noGrp="1"/>
          </p:cNvSpPr>
          <p:nvPr>
            <p:ph type="body" sz="quarter" idx="28"/>
          </p:nvPr>
        </p:nvSpPr>
        <p:spPr>
          <a:xfrm>
            <a:off x="6169025" y="4381500"/>
            <a:ext cx="5122800" cy="1717200"/>
          </a:xfrm>
        </p:spPr>
        <p:txBody>
          <a:bodyPr rIns="10800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859841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ulleted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chemeClr val="bg1"/>
              </a:buClr>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08136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ulleted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314446"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a:lnSpc>
                <a:spcPct val="120000"/>
              </a:lnSpc>
              <a:defRPr>
                <a:solidFill>
                  <a:schemeClr val="tx1">
                    <a:lumMod val="75000"/>
                    <a:lumOff val="25000"/>
                  </a:schemeClr>
                </a:solidFill>
              </a:defRPr>
            </a:lvl1pPr>
            <a:lvl2pPr>
              <a:lnSpc>
                <a:spcPct val="120000"/>
              </a:lnSpc>
              <a:defRPr>
                <a:solidFill>
                  <a:schemeClr val="tx1">
                    <a:lumMod val="75000"/>
                    <a:lumOff val="25000"/>
                  </a:schemeClr>
                </a:solidFill>
              </a:defRPr>
            </a:lvl2pPr>
            <a:lvl3pPr>
              <a:lnSpc>
                <a:spcPct val="120000"/>
              </a:lnSpc>
              <a:defRPr>
                <a:solidFill>
                  <a:schemeClr val="tx1">
                    <a:lumMod val="75000"/>
                    <a:lumOff val="25000"/>
                  </a:schemeClr>
                </a:solidFill>
              </a:defRPr>
            </a:lvl3pPr>
            <a:lvl4pPr>
              <a:lnSpc>
                <a:spcPct val="120000"/>
              </a:lnSpc>
              <a:defRPr>
                <a:solidFill>
                  <a:schemeClr val="tx1">
                    <a:lumMod val="75000"/>
                    <a:lumOff val="25000"/>
                  </a:schemeClr>
                </a:solidFill>
              </a:defRPr>
            </a:lvl4pPr>
            <a:lvl5pPr>
              <a:lnSpc>
                <a:spcPct val="120000"/>
              </a:lnSpc>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04697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ulleted 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rgbClr val="FFFFFF"/>
              </a:buClr>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8659162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ulleted 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40626113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ulleted 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082584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ulleted 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487074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nsert Tabl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able Placeholder 8">
            <a:extLst>
              <a:ext uri="{FF2B5EF4-FFF2-40B4-BE49-F238E27FC236}">
                <a16:creationId xmlns:a16="http://schemas.microsoft.com/office/drawing/2014/main" id="{654B5D95-4F83-359C-8FCD-E14BC4AC9C28}"/>
              </a:ext>
            </a:extLst>
          </p:cNvPr>
          <p:cNvSpPr>
            <a:spLocks noGrp="1"/>
          </p:cNvSpPr>
          <p:nvPr>
            <p:ph type="tbl" sz="quarter" idx="13"/>
          </p:nvPr>
        </p:nvSpPr>
        <p:spPr>
          <a:xfrm>
            <a:off x="704377" y="1412878"/>
            <a:ext cx="9125120" cy="4724400"/>
          </a:xfrm>
        </p:spPr>
        <p:txBody>
          <a:bodyPr/>
          <a:lstStyle>
            <a:lvl1pPr marL="90000" indent="0">
              <a:buNone/>
              <a:defRPr/>
            </a:lvl1pPr>
          </a:lstStyle>
          <a:p>
            <a:r>
              <a:rPr lang="en-US"/>
              <a:t>Click icon to add table</a:t>
            </a:r>
            <a:endParaRPr lang="en-GB"/>
          </a:p>
        </p:txBody>
      </p:sp>
    </p:spTree>
    <p:extLst>
      <p:ext uri="{BB962C8B-B14F-4D97-AF65-F5344CB8AC3E}">
        <p14:creationId xmlns:p14="http://schemas.microsoft.com/office/powerpoint/2010/main" val="21008197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whi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325264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5325" y="3358244"/>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04/12/2024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1122295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grey">
    <p:bg>
      <p:bgPr>
        <a:solidFill>
          <a:srgbClr val="F0F0F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1248444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charcoal">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9638660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slide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tx1"/>
                </a:solidFill>
                <a:latin typeface="Montserrat" pitchFamily="2" charset="77"/>
                <a:ea typeface="+mj-ea"/>
                <a:cs typeface="+mj-cs"/>
              </a:defRPr>
            </a:lvl1pPr>
          </a:lstStyle>
          <a:p>
            <a:pPr lvl="0"/>
            <a:r>
              <a:rPr lang="en-US"/>
              <a:t>Click to edit Master text styles</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en-US"/>
              <a:t>Click to edit Master text styles</a:t>
            </a:r>
          </a:p>
        </p:txBody>
      </p:sp>
    </p:spTree>
    <p:extLst>
      <p:ext uri="{BB962C8B-B14F-4D97-AF65-F5344CB8AC3E}">
        <p14:creationId xmlns:p14="http://schemas.microsoft.com/office/powerpoint/2010/main" val="37197524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slide 2">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bg1"/>
                </a:solidFill>
                <a:latin typeface="Montserrat" pitchFamily="2" charset="77"/>
                <a:ea typeface="+mj-ea"/>
                <a:cs typeface="+mj-cs"/>
              </a:defRPr>
            </a:lvl1pPr>
          </a:lstStyle>
          <a:p>
            <a:pPr lvl="0"/>
            <a:r>
              <a:rPr lang="en-US"/>
              <a:t>Click to edit Master text styles</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en-US"/>
              <a:t>Click to edit Master text styles</a:t>
            </a:r>
          </a:p>
        </p:txBody>
      </p:sp>
    </p:spTree>
    <p:extLst>
      <p:ext uri="{BB962C8B-B14F-4D97-AF65-F5344CB8AC3E}">
        <p14:creationId xmlns:p14="http://schemas.microsoft.com/office/powerpoint/2010/main" val="26218172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cxnSp>
        <p:nvCxnSpPr>
          <p:cNvPr id="29" name="Straight Arrow Connector 28">
            <a:extLst>
              <a:ext uri="{FF2B5EF4-FFF2-40B4-BE49-F238E27FC236}">
                <a16:creationId xmlns:a16="http://schemas.microsoft.com/office/drawing/2014/main" id="{5B2EDB9E-36C5-331F-FE4B-FA11863C0368}"/>
              </a:ext>
            </a:extLst>
          </p:cNvPr>
          <p:cNvCxnSpPr>
            <a:cxnSpLocks/>
          </p:cNvCxnSpPr>
          <p:nvPr userDrawn="1"/>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 Placeholder 22">
            <a:extLst>
              <a:ext uri="{FF2B5EF4-FFF2-40B4-BE49-F238E27FC236}">
                <a16:creationId xmlns:a16="http://schemas.microsoft.com/office/drawing/2014/main" id="{84A06105-1918-4D48-4012-403DC48E85B9}"/>
              </a:ext>
            </a:extLst>
          </p:cNvPr>
          <p:cNvSpPr>
            <a:spLocks noGrp="1"/>
          </p:cNvSpPr>
          <p:nvPr userDrawn="1">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2">
            <a:extLst>
              <a:ext uri="{FF2B5EF4-FFF2-40B4-BE49-F238E27FC236}">
                <a16:creationId xmlns:a16="http://schemas.microsoft.com/office/drawing/2014/main" id="{07D37555-56E0-B06A-2BF1-E0CC74C220AE}"/>
              </a:ext>
            </a:extLst>
          </p:cNvPr>
          <p:cNvSpPr>
            <a:spLocks noGrp="1"/>
          </p:cNvSpPr>
          <p:nvPr>
            <p:ph type="body" sz="quarter" idx="16" hasCustomPrompt="1"/>
          </p:nvPr>
        </p:nvSpPr>
        <p:spPr>
          <a:xfrm>
            <a:off x="2539982"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2">
            <a:extLst>
              <a:ext uri="{FF2B5EF4-FFF2-40B4-BE49-F238E27FC236}">
                <a16:creationId xmlns:a16="http://schemas.microsoft.com/office/drawing/2014/main" id="{C02FD89F-3D60-2FD1-485C-6221111E6C81}"/>
              </a:ext>
            </a:extLst>
          </p:cNvPr>
          <p:cNvSpPr>
            <a:spLocks noGrp="1"/>
          </p:cNvSpPr>
          <p:nvPr>
            <p:ph type="body" sz="quarter" idx="18" hasCustomPrompt="1"/>
          </p:nvPr>
        </p:nvSpPr>
        <p:spPr>
          <a:xfrm>
            <a:off x="7989012"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6" name="Text Placeholder 22">
            <a:extLst>
              <a:ext uri="{FF2B5EF4-FFF2-40B4-BE49-F238E27FC236}">
                <a16:creationId xmlns:a16="http://schemas.microsoft.com/office/drawing/2014/main" id="{0B9962A7-CD41-6118-6450-821D8B75B925}"/>
              </a:ext>
            </a:extLst>
          </p:cNvPr>
          <p:cNvSpPr>
            <a:spLocks noGrp="1"/>
          </p:cNvSpPr>
          <p:nvPr>
            <p:ph type="body" sz="quarter" idx="20" hasCustomPrompt="1"/>
          </p:nvPr>
        </p:nvSpPr>
        <p:spPr>
          <a:xfrm>
            <a:off x="4371605"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8" name="Text Placeholder 22">
            <a:extLst>
              <a:ext uri="{FF2B5EF4-FFF2-40B4-BE49-F238E27FC236}">
                <a16:creationId xmlns:a16="http://schemas.microsoft.com/office/drawing/2014/main" id="{692274A4-78DA-3E01-C255-AFE76F688619}"/>
              </a:ext>
            </a:extLst>
          </p:cNvPr>
          <p:cNvSpPr>
            <a:spLocks noGrp="1"/>
          </p:cNvSpPr>
          <p:nvPr>
            <p:ph type="body" sz="quarter" idx="22" hasCustomPrompt="1"/>
          </p:nvPr>
        </p:nvSpPr>
        <p:spPr>
          <a:xfrm>
            <a:off x="703957"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9">
            <a:extLst>
              <a:ext uri="{FF2B5EF4-FFF2-40B4-BE49-F238E27FC236}">
                <a16:creationId xmlns:a16="http://schemas.microsoft.com/office/drawing/2014/main" id="{8F708F00-742F-2C43-A211-F3150213CA01}"/>
              </a:ext>
            </a:extLst>
          </p:cNvPr>
          <p:cNvSpPr>
            <a:spLocks noGrp="1"/>
          </p:cNvSpPr>
          <p:nvPr>
            <p:ph type="body" sz="quarter" idx="23"/>
          </p:nvPr>
        </p:nvSpPr>
        <p:spPr>
          <a:xfrm>
            <a:off x="693737" y="2174875"/>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
        <p:nvSpPr>
          <p:cNvPr id="12" name="Text Placeholder 9">
            <a:extLst>
              <a:ext uri="{FF2B5EF4-FFF2-40B4-BE49-F238E27FC236}">
                <a16:creationId xmlns:a16="http://schemas.microsoft.com/office/drawing/2014/main" id="{E9162AE8-E357-35E9-508B-41339494E136}"/>
              </a:ext>
            </a:extLst>
          </p:cNvPr>
          <p:cNvSpPr>
            <a:spLocks noGrp="1"/>
          </p:cNvSpPr>
          <p:nvPr>
            <p:ph type="body" sz="quarter" idx="24"/>
          </p:nvPr>
        </p:nvSpPr>
        <p:spPr>
          <a:xfrm>
            <a:off x="4367194"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p:txBody>
      </p:sp>
      <p:sp>
        <p:nvSpPr>
          <p:cNvPr id="15" name="Text Placeholder 9">
            <a:extLst>
              <a:ext uri="{FF2B5EF4-FFF2-40B4-BE49-F238E27FC236}">
                <a16:creationId xmlns:a16="http://schemas.microsoft.com/office/drawing/2014/main" id="{63E3BD5D-175C-EF12-7FC9-0788773733F8}"/>
              </a:ext>
            </a:extLst>
          </p:cNvPr>
          <p:cNvSpPr>
            <a:spLocks noGrp="1"/>
          </p:cNvSpPr>
          <p:nvPr>
            <p:ph type="body" sz="quarter" idx="26"/>
          </p:nvPr>
        </p:nvSpPr>
        <p:spPr>
          <a:xfrm>
            <a:off x="7988400"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p:txBody>
      </p:sp>
      <p:sp>
        <p:nvSpPr>
          <p:cNvPr id="16" name="Text Placeholder 9">
            <a:extLst>
              <a:ext uri="{FF2B5EF4-FFF2-40B4-BE49-F238E27FC236}">
                <a16:creationId xmlns:a16="http://schemas.microsoft.com/office/drawing/2014/main" id="{945307B8-8C12-0385-C7BA-5F63407DF0C5}"/>
              </a:ext>
            </a:extLst>
          </p:cNvPr>
          <p:cNvSpPr>
            <a:spLocks noGrp="1"/>
          </p:cNvSpPr>
          <p:nvPr>
            <p:ph type="body" sz="quarter" idx="27"/>
          </p:nvPr>
        </p:nvSpPr>
        <p:spPr>
          <a:xfrm>
            <a:off x="25380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
        <p:nvSpPr>
          <p:cNvPr id="17" name="Text Placeholder 9">
            <a:extLst>
              <a:ext uri="{FF2B5EF4-FFF2-40B4-BE49-F238E27FC236}">
                <a16:creationId xmlns:a16="http://schemas.microsoft.com/office/drawing/2014/main" id="{94DF3858-039A-438A-E4A1-4CB305DFB256}"/>
              </a:ext>
            </a:extLst>
          </p:cNvPr>
          <p:cNvSpPr>
            <a:spLocks noGrp="1"/>
          </p:cNvSpPr>
          <p:nvPr>
            <p:ph type="body" sz="quarter" idx="28"/>
          </p:nvPr>
        </p:nvSpPr>
        <p:spPr>
          <a:xfrm>
            <a:off x="61776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851875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6872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rand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9F81D18-B8A7-4EA1-250C-DCC372BC8E13}"/>
              </a:ext>
            </a:extLst>
          </p:cNvPr>
          <p:cNvSpPr txBox="1">
            <a:spLocks/>
          </p:cNvSpPr>
          <p:nvPr/>
        </p:nvSpPr>
        <p:spPr>
          <a:xfrm>
            <a:off x="1084349" y="3514204"/>
            <a:ext cx="7506842" cy="396967"/>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a:t>Powering the world of work</a:t>
            </a:r>
          </a:p>
        </p:txBody>
      </p:sp>
      <p:grpSp>
        <p:nvGrpSpPr>
          <p:cNvPr id="8" name="Group 7">
            <a:extLst>
              <a:ext uri="{FF2B5EF4-FFF2-40B4-BE49-F238E27FC236}">
                <a16:creationId xmlns:a16="http://schemas.microsoft.com/office/drawing/2014/main" id="{84BC7164-FD22-490B-65DA-7F9AF62F72F7}"/>
              </a:ext>
            </a:extLst>
          </p:cNvPr>
          <p:cNvGrpSpPr/>
          <p:nvPr userDrawn="1"/>
        </p:nvGrpSpPr>
        <p:grpSpPr>
          <a:xfrm>
            <a:off x="6417903" y="5486"/>
            <a:ext cx="4883744" cy="6828826"/>
            <a:chOff x="6549356" y="5486"/>
            <a:chExt cx="4883744" cy="6828826"/>
          </a:xfrm>
        </p:grpSpPr>
        <p:sp>
          <p:nvSpPr>
            <p:cNvPr id="9" name="Freeform 8">
              <a:extLst>
                <a:ext uri="{FF2B5EF4-FFF2-40B4-BE49-F238E27FC236}">
                  <a16:creationId xmlns:a16="http://schemas.microsoft.com/office/drawing/2014/main" id="{C1AD5FDC-FA8F-CB6F-3F0F-232D86DC0038}"/>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1064200-2FDB-8854-6149-140FCEAC061C}"/>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F938A101-18F6-3C75-6073-A86841C7A113}"/>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3" name="Graphic 12">
            <a:extLst>
              <a:ext uri="{FF2B5EF4-FFF2-40B4-BE49-F238E27FC236}">
                <a16:creationId xmlns:a16="http://schemas.microsoft.com/office/drawing/2014/main" id="{7D060999-7EDC-78DA-BCA4-FF58F392538A}"/>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spTree>
    <p:extLst>
      <p:ext uri="{BB962C8B-B14F-4D97-AF65-F5344CB8AC3E}">
        <p14:creationId xmlns:p14="http://schemas.microsoft.com/office/powerpoint/2010/main" val="38833721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Thank you sign off">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2A73A0B3-E323-EBD2-098B-3E1A25761AA4}"/>
              </a:ext>
            </a:extLst>
          </p:cNvPr>
          <p:cNvSpPr txBox="1">
            <a:spLocks/>
          </p:cNvSpPr>
          <p:nvPr userDrawn="1"/>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6" name="Rectangle 5">
            <a:extLst>
              <a:ext uri="{FF2B5EF4-FFF2-40B4-BE49-F238E27FC236}">
                <a16:creationId xmlns:a16="http://schemas.microsoft.com/office/drawing/2014/main" id="{346AC2A8-EB63-76CF-4678-CFF34A06F01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89225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Contact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46AC2A8-EB63-76CF-4678-CFF34A06F01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3E9C4B1-8BBD-4A86-97E6-A05321731C6E}"/>
              </a:ext>
            </a:extLst>
          </p:cNvPr>
          <p:cNvGrpSpPr/>
          <p:nvPr userDrawn="1"/>
        </p:nvGrpSpPr>
        <p:grpSpPr>
          <a:xfrm>
            <a:off x="1161334" y="3581400"/>
            <a:ext cx="9922400" cy="372831"/>
            <a:chOff x="1383408" y="3927281"/>
            <a:chExt cx="9922400" cy="372831"/>
          </a:xfrm>
        </p:grpSpPr>
        <p:pic>
          <p:nvPicPr>
            <p:cNvPr id="8" name="Graphic 7">
              <a:extLst>
                <a:ext uri="{FF2B5EF4-FFF2-40B4-BE49-F238E27FC236}">
                  <a16:creationId xmlns:a16="http://schemas.microsoft.com/office/drawing/2014/main" id="{12258D66-EE6D-A115-1AB5-B4C27C73A4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9" name="Title 1">
              <a:extLst>
                <a:ext uri="{FF2B5EF4-FFF2-40B4-BE49-F238E27FC236}">
                  <a16:creationId xmlns:a16="http://schemas.microsoft.com/office/drawing/2014/main" id="{BA16597B-7B44-BE93-4394-1DA701C95A99}"/>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10" name="Graphic 9">
              <a:extLst>
                <a:ext uri="{FF2B5EF4-FFF2-40B4-BE49-F238E27FC236}">
                  <a16:creationId xmlns:a16="http://schemas.microsoft.com/office/drawing/2014/main" id="{F8CBC0C8-00D3-597B-95ED-2951CCF52B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11" name="Title 1">
              <a:extLst>
                <a:ext uri="{FF2B5EF4-FFF2-40B4-BE49-F238E27FC236}">
                  <a16:creationId xmlns:a16="http://schemas.microsoft.com/office/drawing/2014/main" id="{1E394DDB-95F4-C779-DDA8-2A6D4C37E464}"/>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2" name="Graphic 11">
              <a:extLst>
                <a:ext uri="{FF2B5EF4-FFF2-40B4-BE49-F238E27FC236}">
                  <a16:creationId xmlns:a16="http://schemas.microsoft.com/office/drawing/2014/main" id="{DB617B8F-439F-0846-C91B-0D0BE613EB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13" name="Title 1">
              <a:hlinkClick r:id="rId8"/>
              <a:extLst>
                <a:ext uri="{FF2B5EF4-FFF2-40B4-BE49-F238E27FC236}">
                  <a16:creationId xmlns:a16="http://schemas.microsoft.com/office/drawing/2014/main" id="{0C9002D1-74E0-6CBD-9260-7B915AF42557}"/>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16" name="Title 1">
            <a:extLst>
              <a:ext uri="{FF2B5EF4-FFF2-40B4-BE49-F238E27FC236}">
                <a16:creationId xmlns:a16="http://schemas.microsoft.com/office/drawing/2014/main" id="{0BE4C725-FC06-DB3B-0F4B-89A77869B06D}"/>
              </a:ext>
            </a:extLst>
          </p:cNvPr>
          <p:cNvSpPr txBox="1">
            <a:spLocks/>
          </p:cNvSpPr>
          <p:nvPr userDrawn="1"/>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17" name="TextBox 16">
            <a:extLst>
              <a:ext uri="{FF2B5EF4-FFF2-40B4-BE49-F238E27FC236}">
                <a16:creationId xmlns:a16="http://schemas.microsoft.com/office/drawing/2014/main" id="{0958167D-1797-F786-9B8C-3BB1923D6493}"/>
              </a:ext>
            </a:extLst>
          </p:cNvPr>
          <p:cNvSpPr txBox="1"/>
          <p:nvPr userDrawn="1"/>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18" name="Graphic 17">
            <a:extLst>
              <a:ext uri="{FF2B5EF4-FFF2-40B4-BE49-F238E27FC236}">
                <a16:creationId xmlns:a16="http://schemas.microsoft.com/office/drawing/2014/main" id="{F8498B2A-6B78-C39B-1C69-0EA4C112C95D}"/>
              </a:ext>
            </a:extLst>
          </p:cNvPr>
          <p:cNvPicPr>
            <a:picLocks noChangeAspect="1"/>
          </p:cNvPicPr>
          <p:nvPr userDrawn="1"/>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spTree>
    <p:extLst>
      <p:ext uri="{BB962C8B-B14F-4D97-AF65-F5344CB8AC3E}">
        <p14:creationId xmlns:p14="http://schemas.microsoft.com/office/powerpoint/2010/main" val="34604557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Bulleted - Title 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801349" cy="687600"/>
          </a:xfrm>
        </p:spPr>
        <p:txBody>
          <a:bodyPr anchor="t" anchorCtr="0"/>
          <a:lstStyle>
            <a:lvl1pPr>
              <a:defRPr>
                <a:solidFill>
                  <a:schemeClr val="tx1"/>
                </a:solidFill>
              </a:defRPr>
            </a:lvl1pPr>
          </a:lstStyle>
          <a:p>
            <a:r>
              <a:rPr lang="en-GB"/>
              <a:t>Click to edit Master title style</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5292725" cy="4705200"/>
          </a:xfrm>
        </p:spPr>
        <p:txBody>
          <a:bodyPr/>
          <a:lstStyle>
            <a:lvl1pPr>
              <a:lnSpc>
                <a:spcPct val="140000"/>
              </a:lnSpc>
              <a:defRPr lang="en-GB" noProof="0" dirty="0" smtClean="0"/>
            </a:lvl1pPr>
            <a:lvl2pPr>
              <a:lnSpc>
                <a:spcPct val="140000"/>
              </a:lnSpc>
              <a:defRPr lang="en-GB" noProof="0" dirty="0" smtClean="0"/>
            </a:lvl2pPr>
            <a:lvl3pPr>
              <a:lnSpc>
                <a:spcPct val="140000"/>
              </a:lnSpc>
              <a:defRPr lang="en-GB" noProof="0" dirty="0" smtClean="0"/>
            </a:lvl3pPr>
            <a:lvl4pPr>
              <a:lnSpc>
                <a:spcPct val="140000"/>
              </a:lnSpc>
              <a:defRPr lang="en-GB" noProof="0" dirty="0"/>
            </a:lvl4p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en-GB"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Click to edit Master text styles</a:t>
            </a:r>
          </a:p>
          <a:p>
            <a:pPr marL="864000" marR="0" lvl="1" indent="-216000" algn="l" defTabSz="914400" rtl="0" eaLnBrk="1" fontAlgn="auto" latinLnBrk="0" hangingPunct="1">
              <a:lnSpc>
                <a:spcPct val="140000"/>
              </a:lnSpc>
              <a:spcBef>
                <a:spcPts val="200"/>
              </a:spcBef>
              <a:spcAft>
                <a:spcPts val="0"/>
              </a:spcAft>
              <a:buClr>
                <a:srgbClr val="F15D22"/>
              </a:buClr>
              <a:buSzPct val="110000"/>
              <a:buFont typeface="Arial" panose="020B0604020202020204" pitchFamily="34" charset="0"/>
              <a:buChar char="•"/>
              <a:tabLst/>
              <a:defRPr/>
            </a:pPr>
            <a:r>
              <a:rPr kumimoji="0" lang="en-GB" sz="18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Second level</a:t>
            </a:r>
          </a:p>
          <a:p>
            <a:pPr marL="1368000" marR="0" lvl="2" indent="-180000" algn="l" defTabSz="914400" rtl="0" eaLnBrk="1" fontAlgn="auto" latinLnBrk="0" hangingPunct="1">
              <a:lnSpc>
                <a:spcPct val="140000"/>
              </a:lnSpc>
              <a:spcBef>
                <a:spcPts val="100"/>
              </a:spcBef>
              <a:spcAft>
                <a:spcPts val="0"/>
              </a:spcAft>
              <a:buClr>
                <a:srgbClr val="25252C">
                  <a:lumMod val="75000"/>
                  <a:lumOff val="25000"/>
                </a:srgbClr>
              </a:buClr>
              <a:buSzPct val="130000"/>
              <a:buFont typeface="Open Sans" panose="020B0606030504020204" pitchFamily="34" charset="0"/>
              <a:buChar char="›"/>
              <a:tabLst/>
              <a:defRPr/>
            </a:pPr>
            <a:r>
              <a:rPr kumimoji="0" lang="en-GB" sz="14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Third level</a:t>
            </a:r>
          </a:p>
          <a:p>
            <a:pPr marL="1728000" marR="0" lvl="3" indent="-144000" algn="l" defTabSz="914400" rtl="0" eaLnBrk="1" fontAlgn="auto" latinLnBrk="0" hangingPunct="1">
              <a:lnSpc>
                <a:spcPct val="140000"/>
              </a:lnSpc>
              <a:spcBef>
                <a:spcPts val="100"/>
              </a:spcBef>
              <a:spcAft>
                <a:spcPts val="0"/>
              </a:spcAft>
              <a:buClr>
                <a:srgbClr val="F15D22"/>
              </a:buClr>
              <a:buSzPct val="120000"/>
              <a:buFont typeface="Open Sans" panose="020B0606030504020204" pitchFamily="34" charset="0"/>
              <a:buChar char="›"/>
              <a:tabLst/>
              <a:defRPr/>
            </a:pPr>
            <a:r>
              <a:rPr kumimoji="0" lang="en-GB" sz="12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Fourth Level</a:t>
            </a:r>
          </a:p>
        </p:txBody>
      </p:sp>
      <p:sp>
        <p:nvSpPr>
          <p:cNvPr id="12" name="Content Placeholder 11">
            <a:extLst>
              <a:ext uri="{FF2B5EF4-FFF2-40B4-BE49-F238E27FC236}">
                <a16:creationId xmlns:a16="http://schemas.microsoft.com/office/drawing/2014/main" id="{9F472F98-5AEE-6AB5-BBB2-A88EB9603F97}"/>
              </a:ext>
            </a:extLst>
          </p:cNvPr>
          <p:cNvSpPr>
            <a:spLocks noGrp="1"/>
          </p:cNvSpPr>
          <p:nvPr>
            <p:ph sz="quarter" idx="14"/>
          </p:nvPr>
        </p:nvSpPr>
        <p:spPr>
          <a:xfrm>
            <a:off x="6181725" y="1425599"/>
            <a:ext cx="5314950" cy="4705200"/>
          </a:xfrm>
        </p:spPr>
        <p:txBody>
          <a:body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en-GB"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Click to edit Master text styles</a:t>
            </a:r>
          </a:p>
          <a:p>
            <a:pPr marL="864000" marR="0" lvl="1" indent="-216000" algn="l" defTabSz="914400" rtl="0" eaLnBrk="1" fontAlgn="auto" latinLnBrk="0" hangingPunct="1">
              <a:lnSpc>
                <a:spcPct val="140000"/>
              </a:lnSpc>
              <a:spcBef>
                <a:spcPts val="200"/>
              </a:spcBef>
              <a:spcAft>
                <a:spcPts val="0"/>
              </a:spcAft>
              <a:buClr>
                <a:srgbClr val="F15D22"/>
              </a:buClr>
              <a:buSzPct val="110000"/>
              <a:buFont typeface="Arial" panose="020B0604020202020204" pitchFamily="34" charset="0"/>
              <a:buChar char="•"/>
              <a:tabLst/>
              <a:defRPr/>
            </a:pPr>
            <a:r>
              <a:rPr kumimoji="0" lang="en-GB" sz="18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Second level</a:t>
            </a:r>
          </a:p>
          <a:p>
            <a:pPr marL="1368000" marR="0" lvl="2" indent="-180000" algn="l" defTabSz="914400" rtl="0" eaLnBrk="1" fontAlgn="auto" latinLnBrk="0" hangingPunct="1">
              <a:lnSpc>
                <a:spcPct val="140000"/>
              </a:lnSpc>
              <a:spcBef>
                <a:spcPts val="100"/>
              </a:spcBef>
              <a:spcAft>
                <a:spcPts val="0"/>
              </a:spcAft>
              <a:buClr>
                <a:srgbClr val="25252C">
                  <a:lumMod val="75000"/>
                  <a:lumOff val="25000"/>
                </a:srgbClr>
              </a:buClr>
              <a:buSzPct val="130000"/>
              <a:buFont typeface="Open Sans" panose="020B0606030504020204" pitchFamily="34" charset="0"/>
              <a:buChar char="›"/>
              <a:tabLst/>
              <a:defRPr/>
            </a:pPr>
            <a:r>
              <a:rPr kumimoji="0" lang="en-GB" sz="14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Third level</a:t>
            </a:r>
          </a:p>
          <a:p>
            <a:pPr marL="1728000" marR="0" lvl="3" indent="-144000" algn="l" defTabSz="914400" rtl="0" eaLnBrk="1" fontAlgn="auto" latinLnBrk="0" hangingPunct="1">
              <a:lnSpc>
                <a:spcPct val="140000"/>
              </a:lnSpc>
              <a:spcBef>
                <a:spcPts val="100"/>
              </a:spcBef>
              <a:spcAft>
                <a:spcPts val="0"/>
              </a:spcAft>
              <a:buClr>
                <a:srgbClr val="F15D22"/>
              </a:buClr>
              <a:buSzPct val="120000"/>
              <a:buFont typeface="Open Sans" panose="020B0606030504020204" pitchFamily="34" charset="0"/>
              <a:buChar char="›"/>
              <a:tabLst/>
              <a:defRPr/>
            </a:pPr>
            <a:r>
              <a:rPr kumimoji="0" lang="en-GB" sz="12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Fourth Level</a:t>
            </a:r>
          </a:p>
        </p:txBody>
      </p:sp>
    </p:spTree>
    <p:extLst>
      <p:ext uri="{BB962C8B-B14F-4D97-AF65-F5344CB8AC3E}">
        <p14:creationId xmlns:p14="http://schemas.microsoft.com/office/powerpoint/2010/main" val="2683044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358800"/>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04/12/2024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20536380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conten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lstStyle>
            <a:lvl1pPr>
              <a:lnSpc>
                <a:spcPct val="150000"/>
              </a:lnSpc>
              <a:defRPr>
                <a:solidFill>
                  <a:schemeClr val="tx1">
                    <a:lumMod val="10000"/>
                    <a:lumOff val="90000"/>
                  </a:schemeClr>
                </a:solidFill>
              </a:defRPr>
            </a:lvl1pPr>
            <a:lvl2pPr>
              <a:lnSpc>
                <a:spcPct val="150000"/>
              </a:lnSpc>
              <a:defRPr>
                <a:solidFill>
                  <a:schemeClr val="tx1">
                    <a:lumMod val="10000"/>
                    <a:lumOff val="90000"/>
                  </a:schemeClr>
                </a:solidFill>
              </a:defRPr>
            </a:lvl2pPr>
            <a:lvl3pPr>
              <a:lnSpc>
                <a:spcPct val="150000"/>
              </a:lnSpc>
              <a:defRPr>
                <a:solidFill>
                  <a:schemeClr val="tx1">
                    <a:lumMod val="10000"/>
                    <a:lumOff val="90000"/>
                  </a:schemeClr>
                </a:solidFill>
              </a:defRPr>
            </a:lvl3pPr>
            <a:lvl4pPr>
              <a:lnSpc>
                <a:spcPct val="150000"/>
              </a:lnSpc>
              <a:defRPr>
                <a:solidFill>
                  <a:schemeClr val="tx1">
                    <a:lumMod val="10000"/>
                    <a:lumOff val="90000"/>
                  </a:schemeClr>
                </a:solidFill>
              </a:defRPr>
            </a:lvl4pPr>
            <a:lvl5pPr>
              <a:lnSpc>
                <a:spcPct val="150000"/>
              </a:lnSpc>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94823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Title list two tone dark">
    <p:bg>
      <p:bgPr>
        <a:solidFill>
          <a:schemeClr val="bg1"/>
        </a:solidFill>
        <a:effectLst/>
      </p:bgPr>
    </p:bg>
    <p:spTree>
      <p:nvGrpSpPr>
        <p:cNvPr id="1" name=""/>
        <p:cNvGrpSpPr/>
        <p:nvPr/>
      </p:nvGrpSpPr>
      <p:grpSpPr>
        <a:xfrm>
          <a:off x="0" y="0"/>
          <a:ext cx="0" cy="0"/>
          <a:chOff x="0" y="0"/>
          <a:chExt cx="0" cy="0"/>
        </a:xfrm>
      </p:grpSpPr>
      <p:pic>
        <p:nvPicPr>
          <p:cNvPr id="13" name="Picture 12" descr="A orange triangle on a black background&#10;&#10;Description automatically generated">
            <a:extLst>
              <a:ext uri="{FF2B5EF4-FFF2-40B4-BE49-F238E27FC236}">
                <a16:creationId xmlns:a16="http://schemas.microsoft.com/office/drawing/2014/main" id="{008AA23A-E33D-6297-008B-71F741560DA3}"/>
              </a:ext>
            </a:extLst>
          </p:cNvPr>
          <p:cNvPicPr>
            <a:picLocks noChangeAspect="1"/>
          </p:cNvPicPr>
          <p:nvPr userDrawn="1"/>
        </p:nvPicPr>
        <p:blipFill>
          <a:blip r:embed="rId2"/>
          <a:stretch>
            <a:fillRect/>
          </a:stretch>
        </p:blipFill>
        <p:spPr>
          <a:xfrm>
            <a:off x="11274221" y="125373"/>
            <a:ext cx="444903" cy="444903"/>
          </a:xfrm>
          <a:prstGeom prst="rect">
            <a:avLst/>
          </a:prstGeom>
        </p:spPr>
      </p:pic>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30336262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14551C-8DA6-7975-4AC8-8A180A4C60CF}"/>
              </a:ext>
            </a:extLst>
          </p:cNvPr>
          <p:cNvSpPr>
            <a:spLocks noGrp="1"/>
          </p:cNvSpPr>
          <p:nvPr>
            <p:ph type="subTitle" idx="1"/>
          </p:nvPr>
        </p:nvSpPr>
        <p:spPr>
          <a:xfrm>
            <a:off x="695325" y="3794264"/>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2" name="Title 1">
            <a:extLst>
              <a:ext uri="{FF2B5EF4-FFF2-40B4-BE49-F238E27FC236}">
                <a16:creationId xmlns:a16="http://schemas.microsoft.com/office/drawing/2014/main" id="{EA774C2F-C574-4EA9-44E0-B379B00831F7}"/>
              </a:ext>
            </a:extLst>
          </p:cNvPr>
          <p:cNvSpPr>
            <a:spLocks noGrp="1" noRot="1" noMove="1" noResize="1" noEditPoints="1" noAdjustHandles="1" noChangeArrowheads="1" noChangeShapeType="1"/>
          </p:cNvSpPr>
          <p:nvPr>
            <p:ph type="ctrTitle"/>
          </p:nvPr>
        </p:nvSpPr>
        <p:spPr>
          <a:xfrm>
            <a:off x="695325" y="1287508"/>
            <a:ext cx="5292724" cy="2251163"/>
          </a:xfrm>
        </p:spPr>
        <p:txBody>
          <a:bodyPr anchor="b">
            <a:noAutofit/>
          </a:bodyPr>
          <a:lstStyle>
            <a:lvl1pPr marL="0" algn="l" defTabSz="914400" rtl="0" eaLnBrk="1" latinLnBrk="0" hangingPunct="1">
              <a:lnSpc>
                <a:spcPct val="100000"/>
              </a:lnSpc>
              <a:spcBef>
                <a:spcPct val="0"/>
              </a:spcBef>
              <a:buNone/>
              <a:defRPr lang="en-US" sz="44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04/12/2024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pic>
        <p:nvPicPr>
          <p:cNvPr id="10" name="Graphic 9">
            <a:extLst>
              <a:ext uri="{FF2B5EF4-FFF2-40B4-BE49-F238E27FC236}">
                <a16:creationId xmlns:a16="http://schemas.microsoft.com/office/drawing/2014/main" id="{2BA657EF-F445-0102-2BA7-44A9F51D8325}"/>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
        <p:nvSpPr>
          <p:cNvPr id="12" name="Text Placeholder 11">
            <a:extLst>
              <a:ext uri="{FF2B5EF4-FFF2-40B4-BE49-F238E27FC236}">
                <a16:creationId xmlns:a16="http://schemas.microsoft.com/office/drawing/2014/main" id="{0DB90FE5-9B10-DE0E-C798-6B53CC1B51BF}"/>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Picture Placeholder 13">
            <a:extLst>
              <a:ext uri="{FF2B5EF4-FFF2-40B4-BE49-F238E27FC236}">
                <a16:creationId xmlns:a16="http://schemas.microsoft.com/office/drawing/2014/main" id="{4516B070-9C5D-0E7C-E2ED-3FE385C3774C}"/>
              </a:ext>
            </a:extLst>
          </p:cNvPr>
          <p:cNvSpPr>
            <a:spLocks noGrp="1"/>
          </p:cNvSpPr>
          <p:nvPr>
            <p:ph type="pic" sz="quarter" idx="14"/>
          </p:nvPr>
        </p:nvSpPr>
        <p:spPr>
          <a:xfrm>
            <a:off x="6167438" y="730389"/>
            <a:ext cx="5668391" cy="5398949"/>
          </a:xfrm>
        </p:spPr>
        <p:txBody>
          <a:bodyPr anchor="ctr"/>
          <a:lstStyle>
            <a:lvl1pPr marL="90000" indent="0" algn="ctr">
              <a:buNone/>
              <a:defRPr/>
            </a:lvl1pPr>
          </a:lstStyle>
          <a:p>
            <a:r>
              <a:rPr lang="tr-TR"/>
              <a:t>Resim eklemek için simgeye tıklayın</a:t>
            </a:r>
            <a:endParaRPr lang="en-US"/>
          </a:p>
        </p:txBody>
      </p:sp>
      <p:pic>
        <p:nvPicPr>
          <p:cNvPr id="7" name="Graphic 9">
            <a:extLst>
              <a:ext uri="{FF2B5EF4-FFF2-40B4-BE49-F238E27FC236}">
                <a16:creationId xmlns:a16="http://schemas.microsoft.com/office/drawing/2014/main" id="{0C880040-8F99-F26C-0ED6-2021C2F4E86C}"/>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5090683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DCACB3E2-F3D6-FBFE-9D4D-122785B60FFF}"/>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04/12/2024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21" name="Subtitle 2">
            <a:extLst>
              <a:ext uri="{FF2B5EF4-FFF2-40B4-BE49-F238E27FC236}">
                <a16:creationId xmlns:a16="http://schemas.microsoft.com/office/drawing/2014/main" id="{FE279612-A00D-9DA6-F257-9A62F420A74A}"/>
              </a:ext>
            </a:extLst>
          </p:cNvPr>
          <p:cNvSpPr>
            <a:spLocks noGrp="1"/>
          </p:cNvSpPr>
          <p:nvPr>
            <p:ph type="subTitle" idx="1" hasCustomPrompt="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 </a:t>
            </a:r>
            <a:endParaRPr lang="en-US"/>
          </a:p>
        </p:txBody>
      </p:sp>
      <p:sp>
        <p:nvSpPr>
          <p:cNvPr id="23" name="Text Placeholder 11">
            <a:extLst>
              <a:ext uri="{FF2B5EF4-FFF2-40B4-BE49-F238E27FC236}">
                <a16:creationId xmlns:a16="http://schemas.microsoft.com/office/drawing/2014/main" id="{157F8B76-BD18-D930-D55C-B6A1B10E82BE}"/>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8" name="Freeform 27">
            <a:extLst>
              <a:ext uri="{FF2B5EF4-FFF2-40B4-BE49-F238E27FC236}">
                <a16:creationId xmlns:a16="http://schemas.microsoft.com/office/drawing/2014/main" id="{36E4DEAF-BC4A-5DD9-036E-624FD7C4D0BA}"/>
              </a:ext>
            </a:extLst>
          </p:cNvPr>
          <p:cNvSpPr>
            <a:spLocks noGrp="1"/>
          </p:cNvSpPr>
          <p:nvPr>
            <p:ph type="pic" sz="quarter" idx="14"/>
          </p:nvPr>
        </p:nvSpPr>
        <p:spPr>
          <a:xfrm>
            <a:off x="6959600" y="1287463"/>
            <a:ext cx="4264025" cy="4273550"/>
          </a:xfrm>
          <a:custGeom>
            <a:avLst/>
            <a:gdLst>
              <a:gd name="connsiteX0" fmla="*/ 328842 w 4264025"/>
              <a:gd name="connsiteY0" fmla="*/ 0 h 4273550"/>
              <a:gd name="connsiteX1" fmla="*/ 3935183 w 4264025"/>
              <a:gd name="connsiteY1" fmla="*/ 0 h 4273550"/>
              <a:gd name="connsiteX2" fmla="*/ 4264025 w 4264025"/>
              <a:gd name="connsiteY2" fmla="*/ 328842 h 4273550"/>
              <a:gd name="connsiteX3" fmla="*/ 4264025 w 4264025"/>
              <a:gd name="connsiteY3" fmla="*/ 2397987 h 4273550"/>
              <a:gd name="connsiteX4" fmla="*/ 4187602 w 4264025"/>
              <a:gd name="connsiteY4" fmla="*/ 2540521 h 4273550"/>
              <a:gd name="connsiteX5" fmla="*/ 3434167 w 4264025"/>
              <a:gd name="connsiteY5" fmla="*/ 3594728 h 4273550"/>
              <a:gd name="connsiteX6" fmla="*/ 2977109 w 4264025"/>
              <a:gd name="connsiteY6" fmla="*/ 4084536 h 4273550"/>
              <a:gd name="connsiteX7" fmla="*/ 2776680 w 4264025"/>
              <a:gd name="connsiteY7" fmla="*/ 4273550 h 4273550"/>
              <a:gd name="connsiteX8" fmla="*/ 328842 w 4264025"/>
              <a:gd name="connsiteY8" fmla="*/ 4273550 h 4273550"/>
              <a:gd name="connsiteX9" fmla="*/ 0 w 4264025"/>
              <a:gd name="connsiteY9" fmla="*/ 3944708 h 4273550"/>
              <a:gd name="connsiteX10" fmla="*/ 0 w 4264025"/>
              <a:gd name="connsiteY10" fmla="*/ 328842 h 4273550"/>
              <a:gd name="connsiteX11" fmla="*/ 328842 w 4264025"/>
              <a:gd name="connsiteY11" fmla="*/ 0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4025" h="4273550">
                <a:moveTo>
                  <a:pt x="328842" y="0"/>
                </a:moveTo>
                <a:lnTo>
                  <a:pt x="3935183" y="0"/>
                </a:lnTo>
                <a:cubicBezTo>
                  <a:pt x="4116797" y="0"/>
                  <a:pt x="4264025" y="147228"/>
                  <a:pt x="4264025" y="328842"/>
                </a:cubicBezTo>
                <a:lnTo>
                  <a:pt x="4264025" y="2397987"/>
                </a:lnTo>
                <a:lnTo>
                  <a:pt x="4187602" y="2540521"/>
                </a:lnTo>
                <a:cubicBezTo>
                  <a:pt x="3989287" y="2884882"/>
                  <a:pt x="3729269" y="3244387"/>
                  <a:pt x="3434167" y="3594728"/>
                </a:cubicBezTo>
                <a:cubicBezTo>
                  <a:pt x="3294444" y="3760607"/>
                  <a:pt x="3140729" y="3924189"/>
                  <a:pt x="2977109" y="4084536"/>
                </a:cubicBezTo>
                <a:lnTo>
                  <a:pt x="2776680" y="4273550"/>
                </a:lnTo>
                <a:lnTo>
                  <a:pt x="328842" y="4273550"/>
                </a:lnTo>
                <a:cubicBezTo>
                  <a:pt x="147228" y="4273550"/>
                  <a:pt x="0" y="4126322"/>
                  <a:pt x="0" y="3944708"/>
                </a:cubicBezTo>
                <a:lnTo>
                  <a:pt x="0" y="328842"/>
                </a:lnTo>
                <a:cubicBezTo>
                  <a:pt x="0" y="147228"/>
                  <a:pt x="147228" y="0"/>
                  <a:pt x="328842" y="0"/>
                </a:cubicBezTo>
                <a:close/>
              </a:path>
            </a:pathLst>
          </a:custGeom>
          <a:solidFill>
            <a:schemeClr val="bg1">
              <a:lumMod val="95000"/>
            </a:schemeClr>
          </a:solidFill>
        </p:spPr>
        <p:txBody>
          <a:bodyPr wrap="square" anchor="ctr">
            <a:noAutofit/>
          </a:bodyPr>
          <a:lstStyle>
            <a:lvl1pPr marL="90000" indent="0" algn="ctr">
              <a:buNone/>
              <a:defRPr/>
            </a:lvl1pPr>
          </a:lstStyle>
          <a:p>
            <a:r>
              <a:rPr lang="tr-TR"/>
              <a:t>Resim eklemek için simgeye tıklayın</a:t>
            </a:r>
            <a:endParaRPr lang="en-US"/>
          </a:p>
        </p:txBody>
      </p:sp>
      <p:pic>
        <p:nvPicPr>
          <p:cNvPr id="14" name="Graphic 13">
            <a:extLst>
              <a:ext uri="{FF2B5EF4-FFF2-40B4-BE49-F238E27FC236}">
                <a16:creationId xmlns:a16="http://schemas.microsoft.com/office/drawing/2014/main" id="{EF632325-B368-E7E6-040E-5422C4DE6C14}"/>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grpSp>
        <p:nvGrpSpPr>
          <p:cNvPr id="2" name="Group 12">
            <a:extLst>
              <a:ext uri="{FF2B5EF4-FFF2-40B4-BE49-F238E27FC236}">
                <a16:creationId xmlns:a16="http://schemas.microsoft.com/office/drawing/2014/main" id="{225558D2-9A84-695A-2BE5-9C44A17B28E6}"/>
              </a:ext>
            </a:extLst>
          </p:cNvPr>
          <p:cNvGrpSpPr/>
          <p:nvPr userDrawn="1"/>
        </p:nvGrpSpPr>
        <p:grpSpPr>
          <a:xfrm>
            <a:off x="6478742" y="11724"/>
            <a:ext cx="5092742" cy="3234091"/>
            <a:chOff x="6478742" y="11724"/>
            <a:chExt cx="5092742" cy="3234091"/>
          </a:xfrm>
        </p:grpSpPr>
        <p:sp>
          <p:nvSpPr>
            <p:cNvPr id="3" name="Freeform 14">
              <a:extLst>
                <a:ext uri="{FF2B5EF4-FFF2-40B4-BE49-F238E27FC236}">
                  <a16:creationId xmlns:a16="http://schemas.microsoft.com/office/drawing/2014/main" id="{B0144F33-5E84-E405-BD3E-84CBC8C17D19}"/>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7" name="Freeform 15">
              <a:extLst>
                <a:ext uri="{FF2B5EF4-FFF2-40B4-BE49-F238E27FC236}">
                  <a16:creationId xmlns:a16="http://schemas.microsoft.com/office/drawing/2014/main" id="{9EE8F691-D3E2-867A-7B60-7EAFE2D781E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8" name="Freeform 17">
            <a:extLst>
              <a:ext uri="{FF2B5EF4-FFF2-40B4-BE49-F238E27FC236}">
                <a16:creationId xmlns:a16="http://schemas.microsoft.com/office/drawing/2014/main" id="{030C0B17-BA64-0C83-844F-DCADF0A03162}"/>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pic>
        <p:nvPicPr>
          <p:cNvPr id="9" name="Graphic 13">
            <a:extLst>
              <a:ext uri="{FF2B5EF4-FFF2-40B4-BE49-F238E27FC236}">
                <a16:creationId xmlns:a16="http://schemas.microsoft.com/office/drawing/2014/main" id="{423A607F-A31C-99A6-6610-BE4A922829AE}"/>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23735239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Title Slide 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04/12/2024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49C5667-D53D-4431-E3F2-914E5141B487}"/>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Subtitle 2">
            <a:extLst>
              <a:ext uri="{FF2B5EF4-FFF2-40B4-BE49-F238E27FC236}">
                <a16:creationId xmlns:a16="http://schemas.microsoft.com/office/drawing/2014/main" id="{B064D20E-0688-A8CD-F668-241C3808DAAE}"/>
              </a:ext>
            </a:extLst>
          </p:cNvPr>
          <p:cNvSpPr>
            <a:spLocks noGrp="1"/>
          </p:cNvSpPr>
          <p:nvPr>
            <p:ph type="subTitle" idx="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7" name="Text Placeholder 11">
            <a:extLst>
              <a:ext uri="{FF2B5EF4-FFF2-40B4-BE49-F238E27FC236}">
                <a16:creationId xmlns:a16="http://schemas.microsoft.com/office/drawing/2014/main" id="{06A6473A-A022-609A-AF07-7030038A9767}"/>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8" name="Graphic 7">
            <a:extLst>
              <a:ext uri="{FF2B5EF4-FFF2-40B4-BE49-F238E27FC236}">
                <a16:creationId xmlns:a16="http://schemas.microsoft.com/office/drawing/2014/main" id="{6E5D0EF1-6B49-B967-1CC4-90ECFB619B41}"/>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grpSp>
        <p:nvGrpSpPr>
          <p:cNvPr id="9" name="Group 12">
            <a:extLst>
              <a:ext uri="{FF2B5EF4-FFF2-40B4-BE49-F238E27FC236}">
                <a16:creationId xmlns:a16="http://schemas.microsoft.com/office/drawing/2014/main" id="{C8BE3054-9B9A-9C4C-B88C-852270584161}"/>
              </a:ext>
            </a:extLst>
          </p:cNvPr>
          <p:cNvGrpSpPr/>
          <p:nvPr userDrawn="1"/>
        </p:nvGrpSpPr>
        <p:grpSpPr>
          <a:xfrm>
            <a:off x="6478742" y="11724"/>
            <a:ext cx="5092742" cy="3234091"/>
            <a:chOff x="6478742" y="11724"/>
            <a:chExt cx="5092742" cy="3234091"/>
          </a:xfrm>
        </p:grpSpPr>
        <p:sp>
          <p:nvSpPr>
            <p:cNvPr id="10" name="Freeform 14">
              <a:extLst>
                <a:ext uri="{FF2B5EF4-FFF2-40B4-BE49-F238E27FC236}">
                  <a16:creationId xmlns:a16="http://schemas.microsoft.com/office/drawing/2014/main" id="{63EA555B-208E-6D42-3EF4-B2BF4A66C52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1" name="Freeform 15">
              <a:extLst>
                <a:ext uri="{FF2B5EF4-FFF2-40B4-BE49-F238E27FC236}">
                  <a16:creationId xmlns:a16="http://schemas.microsoft.com/office/drawing/2014/main" id="{2F91AA14-5FD6-DEB3-EB66-CCFD352E8E8C}"/>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12" name="Freeform 17">
            <a:extLst>
              <a:ext uri="{FF2B5EF4-FFF2-40B4-BE49-F238E27FC236}">
                <a16:creationId xmlns:a16="http://schemas.microsoft.com/office/drawing/2014/main" id="{67601A5D-AC33-81DD-BD52-1183FE5D471C}"/>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pic>
        <p:nvPicPr>
          <p:cNvPr id="14" name="Graphic 7">
            <a:extLst>
              <a:ext uri="{FF2B5EF4-FFF2-40B4-BE49-F238E27FC236}">
                <a16:creationId xmlns:a16="http://schemas.microsoft.com/office/drawing/2014/main" id="{27D918D0-D4EA-778B-BD66-5A81D9B483AA}"/>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25898111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5325" y="3358244"/>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04/12/2024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E154D43E-C3E5-A1E7-0D14-64C23D0F6ED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998AC5F4-E191-3E4D-929D-0C514E36CF56}"/>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E564D2E7-8280-1FDF-2AEA-6CE3FBDFB9AA}"/>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E0ED9E75-4789-8B21-30B6-B3A6EEB17C65}"/>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559F7D38-CAB8-10E6-2E99-C65B07D90FC9}"/>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9504900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ection Header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358800"/>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04/12/2024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181787EE-57D9-B662-F5A8-BFEADAD71CF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6CEC7B0F-EAF6-42D4-C903-F9301DBA0570}"/>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808B4CF2-04CD-91C0-9B56-2E31AB0E6225}"/>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94020CA5-9751-694A-729E-C28DD7919D1F}"/>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FEFAB496-A208-FD7B-9374-3D0195830480}"/>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23599539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Number Section Header 1">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704377"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04/12/2024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9139CF76-027E-8447-61A3-45B4508497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10C7E53C-BCC2-4FED-244E-35B033D5B0C3}"/>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69303F01-056B-57ED-D384-AC408DCB3E93}"/>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5B00AE61-6678-B6A1-09BA-A5D7A3285910}"/>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C65B090D-D30A-96E6-6645-22BA544EFC4B}"/>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0704243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umber Section Header 2">
    <p:bg>
      <p:bgPr>
        <a:solidFill>
          <a:schemeClr val="tx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04/12/2024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C93CEBEC-785F-DFBA-55CE-332B089A164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FF69D3EE-13B6-7BF9-DD9C-C71AC8213CD9}"/>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B7934A6B-9DCE-507C-2A6E-1A05898EEEDE}"/>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567D0CC1-74FB-F9FA-9E83-BB8778F40AD9}"/>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E5938E8F-77C5-4EA8-9C80-72A9430AB3D5}"/>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9046262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614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8" name="Graphic 37">
            <a:extLst>
              <a:ext uri="{FF2B5EF4-FFF2-40B4-BE49-F238E27FC236}">
                <a16:creationId xmlns:a16="http://schemas.microsoft.com/office/drawing/2014/main" id="{DB418724-83AC-4BA4-53E4-38273EA86C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1809653"/>
            <a:ext cx="360000" cy="360000"/>
          </a:xfrm>
          <a:prstGeom prst="rect">
            <a:avLst/>
          </a:prstGeom>
        </p:spPr>
      </p:pic>
      <p:pic>
        <p:nvPicPr>
          <p:cNvPr id="39" name="Graphic 38">
            <a:extLst>
              <a:ext uri="{FF2B5EF4-FFF2-40B4-BE49-F238E27FC236}">
                <a16:creationId xmlns:a16="http://schemas.microsoft.com/office/drawing/2014/main" id="{512CDF71-5986-90E7-436B-0FC63AF45C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3337001"/>
            <a:ext cx="360000" cy="360000"/>
          </a:xfrm>
          <a:prstGeom prst="rect">
            <a:avLst/>
          </a:prstGeom>
        </p:spPr>
      </p:pic>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6148"/>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46" name="Graphic 45">
            <a:extLst>
              <a:ext uri="{FF2B5EF4-FFF2-40B4-BE49-F238E27FC236}">
                <a16:creationId xmlns:a16="http://schemas.microsoft.com/office/drawing/2014/main" id="{3483A506-4640-0C11-7E76-4ADF601F85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1809653"/>
            <a:ext cx="360000" cy="360000"/>
          </a:xfrm>
          <a:prstGeom prst="rect">
            <a:avLst/>
          </a:prstGeom>
        </p:spPr>
      </p:pic>
      <p:pic>
        <p:nvPicPr>
          <p:cNvPr id="47" name="Graphic 46">
            <a:extLst>
              <a:ext uri="{FF2B5EF4-FFF2-40B4-BE49-F238E27FC236}">
                <a16:creationId xmlns:a16="http://schemas.microsoft.com/office/drawing/2014/main" id="{DB674452-D96D-4ED0-8BD6-C67163051C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3337001"/>
            <a:ext cx="360000" cy="360000"/>
          </a:xfrm>
          <a:prstGeom prst="rect">
            <a:avLst/>
          </a:prstGeom>
        </p:spPr>
      </p:pic>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5">
            <a:extLst>
              <a:ext uri="{FF2B5EF4-FFF2-40B4-BE49-F238E27FC236}">
                <a16:creationId xmlns:a16="http://schemas.microsoft.com/office/drawing/2014/main" id="{1291DDD3-4545-05AE-7A7A-743E4564512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7" name="Graphic 37">
            <a:extLst>
              <a:ext uri="{FF2B5EF4-FFF2-40B4-BE49-F238E27FC236}">
                <a16:creationId xmlns:a16="http://schemas.microsoft.com/office/drawing/2014/main" id="{FF251847-717B-E6AD-384E-953907DF8197}"/>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695325" y="1809653"/>
            <a:ext cx="360000" cy="360000"/>
          </a:xfrm>
          <a:prstGeom prst="rect">
            <a:avLst/>
          </a:prstGeom>
        </p:spPr>
      </p:pic>
      <p:pic>
        <p:nvPicPr>
          <p:cNvPr id="8" name="Graphic 38">
            <a:extLst>
              <a:ext uri="{FF2B5EF4-FFF2-40B4-BE49-F238E27FC236}">
                <a16:creationId xmlns:a16="http://schemas.microsoft.com/office/drawing/2014/main" id="{A455B247-F473-65A7-E28F-A9A3A8A68AAA}"/>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695325" y="3337001"/>
            <a:ext cx="360000" cy="360000"/>
          </a:xfrm>
          <a:prstGeom prst="rect">
            <a:avLst/>
          </a:prstGeom>
        </p:spPr>
      </p:pic>
      <p:pic>
        <p:nvPicPr>
          <p:cNvPr id="9" name="Graphic 45">
            <a:extLst>
              <a:ext uri="{FF2B5EF4-FFF2-40B4-BE49-F238E27FC236}">
                <a16:creationId xmlns:a16="http://schemas.microsoft.com/office/drawing/2014/main" id="{B0796942-3383-68DD-846D-A6D693F18E33}"/>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4332828" y="1809653"/>
            <a:ext cx="360000" cy="360000"/>
          </a:xfrm>
          <a:prstGeom prst="rect">
            <a:avLst/>
          </a:prstGeom>
        </p:spPr>
      </p:pic>
      <p:pic>
        <p:nvPicPr>
          <p:cNvPr id="10" name="Graphic 46">
            <a:extLst>
              <a:ext uri="{FF2B5EF4-FFF2-40B4-BE49-F238E27FC236}">
                <a16:creationId xmlns:a16="http://schemas.microsoft.com/office/drawing/2014/main" id="{1D545F40-8805-990E-88C0-3BEA7966CE8D}"/>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4332828" y="3337001"/>
            <a:ext cx="360000" cy="360000"/>
          </a:xfrm>
          <a:prstGeom prst="rect">
            <a:avLst/>
          </a:prstGeom>
        </p:spPr>
      </p:pic>
      <p:sp>
        <p:nvSpPr>
          <p:cNvPr id="11" name="Rectangle 47">
            <a:extLst>
              <a:ext uri="{FF2B5EF4-FFF2-40B4-BE49-F238E27FC236}">
                <a16:creationId xmlns:a16="http://schemas.microsoft.com/office/drawing/2014/main" id="{C7A133F8-6B46-A716-52A6-D2A6C8EEA619}"/>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508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Section Header 1">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704377"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04/12/2024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74646681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Agenda Style 2">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2">
            <a:extLst>
              <a:ext uri="{FF2B5EF4-FFF2-40B4-BE49-F238E27FC236}">
                <a16:creationId xmlns:a16="http://schemas.microsoft.com/office/drawing/2014/main" id="{A898EB03-8E33-56BF-12A4-1CC34E1361E2}"/>
              </a:ext>
            </a:extLst>
          </p:cNvPr>
          <p:cNvSpPr>
            <a:spLocks noGrp="1"/>
          </p:cNvSpPr>
          <p:nvPr>
            <p:ph type="body" sz="quarter" idx="25" hasCustomPrompt="1"/>
          </p:nvPr>
        </p:nvSpPr>
        <p:spPr>
          <a:xfrm>
            <a:off x="694801"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8" name="Text Placeholder 12">
            <a:extLst>
              <a:ext uri="{FF2B5EF4-FFF2-40B4-BE49-F238E27FC236}">
                <a16:creationId xmlns:a16="http://schemas.microsoft.com/office/drawing/2014/main" id="{025A403C-7874-825D-629B-91845DF858A3}"/>
              </a:ext>
            </a:extLst>
          </p:cNvPr>
          <p:cNvSpPr>
            <a:spLocks noGrp="1"/>
          </p:cNvSpPr>
          <p:nvPr>
            <p:ph type="body" sz="quarter" idx="26" hasCustomPrompt="1"/>
          </p:nvPr>
        </p:nvSpPr>
        <p:spPr>
          <a:xfrm>
            <a:off x="4373089"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02</a:t>
            </a:r>
            <a:endParaRPr lang="en-US"/>
          </a:p>
        </p:txBody>
      </p:sp>
      <p:sp>
        <p:nvSpPr>
          <p:cNvPr id="9" name="Text Placeholder 12">
            <a:extLst>
              <a:ext uri="{FF2B5EF4-FFF2-40B4-BE49-F238E27FC236}">
                <a16:creationId xmlns:a16="http://schemas.microsoft.com/office/drawing/2014/main" id="{37DA963A-F8CB-2788-34E3-9545F9452C3A}"/>
              </a:ext>
            </a:extLst>
          </p:cNvPr>
          <p:cNvSpPr>
            <a:spLocks noGrp="1"/>
          </p:cNvSpPr>
          <p:nvPr>
            <p:ph type="body" sz="quarter" idx="27" hasCustomPrompt="1"/>
          </p:nvPr>
        </p:nvSpPr>
        <p:spPr>
          <a:xfrm>
            <a:off x="694801"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04</a:t>
            </a:r>
            <a:endParaRPr lang="en-US"/>
          </a:p>
        </p:txBody>
      </p:sp>
      <p:sp>
        <p:nvSpPr>
          <p:cNvPr id="10" name="Text Placeholder 12">
            <a:extLst>
              <a:ext uri="{FF2B5EF4-FFF2-40B4-BE49-F238E27FC236}">
                <a16:creationId xmlns:a16="http://schemas.microsoft.com/office/drawing/2014/main" id="{12B504E0-4466-BAA4-C7FF-B42ED83C75C3}"/>
              </a:ext>
            </a:extLst>
          </p:cNvPr>
          <p:cNvSpPr>
            <a:spLocks noGrp="1"/>
          </p:cNvSpPr>
          <p:nvPr>
            <p:ph type="body" sz="quarter" idx="28" hasCustomPrompt="1"/>
          </p:nvPr>
        </p:nvSpPr>
        <p:spPr>
          <a:xfrm>
            <a:off x="4373089"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05</a:t>
            </a:r>
            <a:endParaRPr lang="en-US"/>
          </a:p>
        </p:txBody>
      </p:sp>
      <p:sp>
        <p:nvSpPr>
          <p:cNvPr id="11" name="Text Placeholder 21">
            <a:extLst>
              <a:ext uri="{FF2B5EF4-FFF2-40B4-BE49-F238E27FC236}">
                <a16:creationId xmlns:a16="http://schemas.microsoft.com/office/drawing/2014/main" id="{C1AEB284-7F0C-3187-B592-E1732E8ED9FB}"/>
              </a:ext>
            </a:extLst>
          </p:cNvPr>
          <p:cNvSpPr>
            <a:spLocks noGrp="1"/>
          </p:cNvSpPr>
          <p:nvPr>
            <p:ph type="body" sz="quarter" idx="29" hasCustomPrompt="1"/>
          </p:nvPr>
        </p:nvSpPr>
        <p:spPr>
          <a:xfrm>
            <a:off x="8426434"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23">
            <a:extLst>
              <a:ext uri="{FF2B5EF4-FFF2-40B4-BE49-F238E27FC236}">
                <a16:creationId xmlns:a16="http://schemas.microsoft.com/office/drawing/2014/main" id="{4B41B821-5DFB-B757-C0F7-DB0D030FBE52}"/>
              </a:ext>
            </a:extLst>
          </p:cNvPr>
          <p:cNvSpPr>
            <a:spLocks noGrp="1"/>
          </p:cNvSpPr>
          <p:nvPr>
            <p:ph type="body" sz="quarter" idx="30" hasCustomPrompt="1"/>
          </p:nvPr>
        </p:nvSpPr>
        <p:spPr>
          <a:xfrm>
            <a:off x="8426433"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 Placeholder 21">
            <a:extLst>
              <a:ext uri="{FF2B5EF4-FFF2-40B4-BE49-F238E27FC236}">
                <a16:creationId xmlns:a16="http://schemas.microsoft.com/office/drawing/2014/main" id="{DF6AFE7A-748E-3094-E5DD-96068A1ADB22}"/>
              </a:ext>
            </a:extLst>
          </p:cNvPr>
          <p:cNvSpPr>
            <a:spLocks noGrp="1"/>
          </p:cNvSpPr>
          <p:nvPr>
            <p:ph type="body" sz="quarter" idx="31" hasCustomPrompt="1"/>
          </p:nvPr>
        </p:nvSpPr>
        <p:spPr>
          <a:xfrm>
            <a:off x="8426434"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4" name="Text Placeholder 23">
            <a:extLst>
              <a:ext uri="{FF2B5EF4-FFF2-40B4-BE49-F238E27FC236}">
                <a16:creationId xmlns:a16="http://schemas.microsoft.com/office/drawing/2014/main" id="{4A3630C7-F978-2556-4A23-C0C594F4D671}"/>
              </a:ext>
            </a:extLst>
          </p:cNvPr>
          <p:cNvSpPr>
            <a:spLocks noGrp="1"/>
          </p:cNvSpPr>
          <p:nvPr>
            <p:ph type="body" sz="quarter" idx="32" hasCustomPrompt="1"/>
          </p:nvPr>
        </p:nvSpPr>
        <p:spPr>
          <a:xfrm>
            <a:off x="8426433"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 Placeholder 12">
            <a:extLst>
              <a:ext uri="{FF2B5EF4-FFF2-40B4-BE49-F238E27FC236}">
                <a16:creationId xmlns:a16="http://schemas.microsoft.com/office/drawing/2014/main" id="{3E8A0744-C495-285F-181E-6DC10F0DF496}"/>
              </a:ext>
            </a:extLst>
          </p:cNvPr>
          <p:cNvSpPr>
            <a:spLocks noGrp="1"/>
          </p:cNvSpPr>
          <p:nvPr>
            <p:ph type="body" sz="quarter" idx="33" hasCustomPrompt="1"/>
          </p:nvPr>
        </p:nvSpPr>
        <p:spPr>
          <a:xfrm>
            <a:off x="7989314"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03</a:t>
            </a:r>
            <a:endParaRPr lang="en-US"/>
          </a:p>
        </p:txBody>
      </p:sp>
      <p:sp>
        <p:nvSpPr>
          <p:cNvPr id="16" name="Text Placeholder 12">
            <a:extLst>
              <a:ext uri="{FF2B5EF4-FFF2-40B4-BE49-F238E27FC236}">
                <a16:creationId xmlns:a16="http://schemas.microsoft.com/office/drawing/2014/main" id="{BDFD6F31-A9EA-9929-A27C-F99215BAC5D0}"/>
              </a:ext>
            </a:extLst>
          </p:cNvPr>
          <p:cNvSpPr>
            <a:spLocks noGrp="1"/>
          </p:cNvSpPr>
          <p:nvPr>
            <p:ph type="body" sz="quarter" idx="34" hasCustomPrompt="1"/>
          </p:nvPr>
        </p:nvSpPr>
        <p:spPr>
          <a:xfrm>
            <a:off x="7989314"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06</a:t>
            </a:r>
            <a:endParaRPr lang="en-US"/>
          </a:p>
        </p:txBody>
      </p:sp>
      <p:cxnSp>
        <p:nvCxnSpPr>
          <p:cNvPr id="5" name="Straight Connector 5">
            <a:extLst>
              <a:ext uri="{FF2B5EF4-FFF2-40B4-BE49-F238E27FC236}">
                <a16:creationId xmlns:a16="http://schemas.microsoft.com/office/drawing/2014/main" id="{8FE7AEA7-AACE-84C8-F8D5-D65FF61023BA}"/>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FC7471E0-A051-08DB-08FF-F66DA868CBD5}"/>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63043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Agenda Style 3">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2">
            <a:extLst>
              <a:ext uri="{FF2B5EF4-FFF2-40B4-BE49-F238E27FC236}">
                <a16:creationId xmlns:a16="http://schemas.microsoft.com/office/drawing/2014/main" id="{5536B56F-F531-540F-8796-BAE4CC0E7607}"/>
              </a:ext>
            </a:extLst>
          </p:cNvPr>
          <p:cNvSpPr>
            <a:spLocks noGrp="1"/>
          </p:cNvSpPr>
          <p:nvPr>
            <p:ph type="body" sz="quarter" idx="13" hasCustomPrompt="1"/>
          </p:nvPr>
        </p:nvSpPr>
        <p:spPr>
          <a:xfrm>
            <a:off x="2532063" y="13880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8" name="Text Placeholder 24">
            <a:extLst>
              <a:ext uri="{FF2B5EF4-FFF2-40B4-BE49-F238E27FC236}">
                <a16:creationId xmlns:a16="http://schemas.microsoft.com/office/drawing/2014/main" id="{1804F481-5029-6614-64A1-EDA7EF95ECB9}"/>
              </a:ext>
            </a:extLst>
          </p:cNvPr>
          <p:cNvSpPr>
            <a:spLocks noGrp="1"/>
          </p:cNvSpPr>
          <p:nvPr>
            <p:ph type="body" sz="quarter" idx="15"/>
          </p:nvPr>
        </p:nvSpPr>
        <p:spPr>
          <a:xfrm>
            <a:off x="2531580" y="17803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9" name="Text Placeholder 22">
            <a:extLst>
              <a:ext uri="{FF2B5EF4-FFF2-40B4-BE49-F238E27FC236}">
                <a16:creationId xmlns:a16="http://schemas.microsoft.com/office/drawing/2014/main" id="{ABBF112A-5454-FE49-7AAC-CF484D953357}"/>
              </a:ext>
            </a:extLst>
          </p:cNvPr>
          <p:cNvSpPr>
            <a:spLocks noGrp="1"/>
          </p:cNvSpPr>
          <p:nvPr>
            <p:ph type="body" sz="quarter" idx="16" hasCustomPrompt="1"/>
          </p:nvPr>
        </p:nvSpPr>
        <p:spPr>
          <a:xfrm>
            <a:off x="2532081" y="2234192"/>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1" name="Text Placeholder 24">
            <a:extLst>
              <a:ext uri="{FF2B5EF4-FFF2-40B4-BE49-F238E27FC236}">
                <a16:creationId xmlns:a16="http://schemas.microsoft.com/office/drawing/2014/main" id="{1A150C75-E0E2-38DD-416D-91A21E88CB97}"/>
              </a:ext>
            </a:extLst>
          </p:cNvPr>
          <p:cNvSpPr>
            <a:spLocks noGrp="1"/>
          </p:cNvSpPr>
          <p:nvPr>
            <p:ph type="body" sz="quarter" idx="17"/>
          </p:nvPr>
        </p:nvSpPr>
        <p:spPr>
          <a:xfrm>
            <a:off x="2531580" y="2626447"/>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3" name="Text Placeholder 22">
            <a:extLst>
              <a:ext uri="{FF2B5EF4-FFF2-40B4-BE49-F238E27FC236}">
                <a16:creationId xmlns:a16="http://schemas.microsoft.com/office/drawing/2014/main" id="{C80484F3-A715-7D93-FF70-AF8370E1B324}"/>
              </a:ext>
            </a:extLst>
          </p:cNvPr>
          <p:cNvSpPr>
            <a:spLocks noGrp="1"/>
          </p:cNvSpPr>
          <p:nvPr>
            <p:ph type="body" sz="quarter" idx="18" hasCustomPrompt="1"/>
          </p:nvPr>
        </p:nvSpPr>
        <p:spPr>
          <a:xfrm>
            <a:off x="2532081" y="30796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AABCFCEF-6730-EA4C-DBFF-2CFF639B3FD5}"/>
              </a:ext>
            </a:extLst>
          </p:cNvPr>
          <p:cNvSpPr>
            <a:spLocks noGrp="1"/>
          </p:cNvSpPr>
          <p:nvPr>
            <p:ph type="body" sz="quarter" idx="19"/>
          </p:nvPr>
        </p:nvSpPr>
        <p:spPr>
          <a:xfrm>
            <a:off x="2531580" y="34719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12">
            <a:extLst>
              <a:ext uri="{FF2B5EF4-FFF2-40B4-BE49-F238E27FC236}">
                <a16:creationId xmlns:a16="http://schemas.microsoft.com/office/drawing/2014/main" id="{C2E974CF-5325-C835-8D53-30C45BE0FA82}"/>
              </a:ext>
            </a:extLst>
          </p:cNvPr>
          <p:cNvSpPr>
            <a:spLocks noGrp="1"/>
          </p:cNvSpPr>
          <p:nvPr>
            <p:ph type="body" sz="quarter" idx="26" hasCustomPrompt="1"/>
          </p:nvPr>
        </p:nvSpPr>
        <p:spPr>
          <a:xfrm>
            <a:off x="1810026" y="1388067"/>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9" name="Text Placeholder 12">
            <a:extLst>
              <a:ext uri="{FF2B5EF4-FFF2-40B4-BE49-F238E27FC236}">
                <a16:creationId xmlns:a16="http://schemas.microsoft.com/office/drawing/2014/main" id="{8766B7B2-1CEE-476D-CD98-C488FBD7491C}"/>
              </a:ext>
            </a:extLst>
          </p:cNvPr>
          <p:cNvSpPr>
            <a:spLocks noGrp="1"/>
          </p:cNvSpPr>
          <p:nvPr>
            <p:ph type="body" sz="quarter" idx="27" hasCustomPrompt="1"/>
          </p:nvPr>
        </p:nvSpPr>
        <p:spPr>
          <a:xfrm>
            <a:off x="1810026" y="2240692"/>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0" name="Text Placeholder 12">
            <a:extLst>
              <a:ext uri="{FF2B5EF4-FFF2-40B4-BE49-F238E27FC236}">
                <a16:creationId xmlns:a16="http://schemas.microsoft.com/office/drawing/2014/main" id="{D84AEBAE-9F18-73E1-0696-0E9858817C62}"/>
              </a:ext>
            </a:extLst>
          </p:cNvPr>
          <p:cNvSpPr>
            <a:spLocks noGrp="1"/>
          </p:cNvSpPr>
          <p:nvPr>
            <p:ph type="body" sz="quarter" idx="28" hasCustomPrompt="1"/>
          </p:nvPr>
        </p:nvSpPr>
        <p:spPr>
          <a:xfrm>
            <a:off x="1810026" y="3079666"/>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3" name="Text Placeholder 22">
            <a:extLst>
              <a:ext uri="{FF2B5EF4-FFF2-40B4-BE49-F238E27FC236}">
                <a16:creationId xmlns:a16="http://schemas.microsoft.com/office/drawing/2014/main" id="{A7EDDCDD-B4C2-59E6-19B3-6014DE489B6F}"/>
              </a:ext>
            </a:extLst>
          </p:cNvPr>
          <p:cNvSpPr>
            <a:spLocks noGrp="1"/>
          </p:cNvSpPr>
          <p:nvPr>
            <p:ph type="body" sz="quarter" idx="29" hasCustomPrompt="1"/>
          </p:nvPr>
        </p:nvSpPr>
        <p:spPr>
          <a:xfrm>
            <a:off x="2532081" y="3925140"/>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4">
            <a:extLst>
              <a:ext uri="{FF2B5EF4-FFF2-40B4-BE49-F238E27FC236}">
                <a16:creationId xmlns:a16="http://schemas.microsoft.com/office/drawing/2014/main" id="{CD8E8B20-BC80-2B9E-4915-D5339CD1EE55}"/>
              </a:ext>
            </a:extLst>
          </p:cNvPr>
          <p:cNvSpPr>
            <a:spLocks noGrp="1"/>
          </p:cNvSpPr>
          <p:nvPr>
            <p:ph type="body" sz="quarter" idx="30"/>
          </p:nvPr>
        </p:nvSpPr>
        <p:spPr>
          <a:xfrm>
            <a:off x="2531580" y="4317395"/>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5" name="Text Placeholder 12">
            <a:extLst>
              <a:ext uri="{FF2B5EF4-FFF2-40B4-BE49-F238E27FC236}">
                <a16:creationId xmlns:a16="http://schemas.microsoft.com/office/drawing/2014/main" id="{5B5B9C15-3731-CC21-4A7B-A5C374A1A53A}"/>
              </a:ext>
            </a:extLst>
          </p:cNvPr>
          <p:cNvSpPr>
            <a:spLocks noGrp="1"/>
          </p:cNvSpPr>
          <p:nvPr>
            <p:ph type="body" sz="quarter" idx="31" hasCustomPrompt="1"/>
          </p:nvPr>
        </p:nvSpPr>
        <p:spPr>
          <a:xfrm>
            <a:off x="1810026" y="3925140"/>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6" name="Text Placeholder 22">
            <a:extLst>
              <a:ext uri="{FF2B5EF4-FFF2-40B4-BE49-F238E27FC236}">
                <a16:creationId xmlns:a16="http://schemas.microsoft.com/office/drawing/2014/main" id="{13E1AAB4-635D-BF4A-5965-4B31253F314D}"/>
              </a:ext>
            </a:extLst>
          </p:cNvPr>
          <p:cNvSpPr>
            <a:spLocks noGrp="1"/>
          </p:cNvSpPr>
          <p:nvPr>
            <p:ph type="body" sz="quarter" idx="32" hasCustomPrompt="1"/>
          </p:nvPr>
        </p:nvSpPr>
        <p:spPr>
          <a:xfrm>
            <a:off x="2532081" y="4775125"/>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7" name="Text Placeholder 24">
            <a:extLst>
              <a:ext uri="{FF2B5EF4-FFF2-40B4-BE49-F238E27FC236}">
                <a16:creationId xmlns:a16="http://schemas.microsoft.com/office/drawing/2014/main" id="{25A78126-D46D-FF52-6586-D197EBED5447}"/>
              </a:ext>
            </a:extLst>
          </p:cNvPr>
          <p:cNvSpPr>
            <a:spLocks noGrp="1"/>
          </p:cNvSpPr>
          <p:nvPr>
            <p:ph type="body" sz="quarter" idx="33"/>
          </p:nvPr>
        </p:nvSpPr>
        <p:spPr>
          <a:xfrm>
            <a:off x="2531580" y="5167380"/>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8" name="Text Placeholder 12">
            <a:extLst>
              <a:ext uri="{FF2B5EF4-FFF2-40B4-BE49-F238E27FC236}">
                <a16:creationId xmlns:a16="http://schemas.microsoft.com/office/drawing/2014/main" id="{9AE9F7A2-511D-9C1D-CE95-14D3B8788A81}"/>
              </a:ext>
            </a:extLst>
          </p:cNvPr>
          <p:cNvSpPr>
            <a:spLocks noGrp="1"/>
          </p:cNvSpPr>
          <p:nvPr>
            <p:ph type="body" sz="quarter" idx="34" hasCustomPrompt="1"/>
          </p:nvPr>
        </p:nvSpPr>
        <p:spPr>
          <a:xfrm>
            <a:off x="1810026" y="4775125"/>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cxnSp>
        <p:nvCxnSpPr>
          <p:cNvPr id="5" name="Straight Connector 5">
            <a:extLst>
              <a:ext uri="{FF2B5EF4-FFF2-40B4-BE49-F238E27FC236}">
                <a16:creationId xmlns:a16="http://schemas.microsoft.com/office/drawing/2014/main" id="{9C9D571D-6AD0-C4B8-BF37-305B95B237FC}"/>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5A65B9FA-8D01-17BA-D0C5-75C20B8953B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524017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peaker introduc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02487"/>
            <a:ext cx="3483438" cy="317667"/>
          </a:xfrm>
        </p:spPr>
        <p:txBody>
          <a:bodyPr/>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7" name="Text Placeholder 16">
            <a:extLst>
              <a:ext uri="{FF2B5EF4-FFF2-40B4-BE49-F238E27FC236}">
                <a16:creationId xmlns:a16="http://schemas.microsoft.com/office/drawing/2014/main" id="{BFCFD1A9-B1E6-239C-FBAB-267510721D0A}"/>
              </a:ext>
            </a:extLst>
          </p:cNvPr>
          <p:cNvSpPr>
            <a:spLocks noGrp="1"/>
          </p:cNvSpPr>
          <p:nvPr>
            <p:ph type="body" sz="quarter" idx="25"/>
          </p:nvPr>
        </p:nvSpPr>
        <p:spPr>
          <a:xfrm>
            <a:off x="4377261" y="2512088"/>
            <a:ext cx="5282675" cy="2308066"/>
          </a:xfrm>
        </p:spPr>
        <p:txBody>
          <a:bodyPr/>
          <a:lstStyle>
            <a:lvl1pPr marL="0" indent="0" algn="l" defTabSz="914400" rtl="0" eaLnBrk="1" latinLnBrk="0" hangingPunct="1">
              <a:lnSpc>
                <a:spcPct val="120000"/>
              </a:lnSpc>
              <a:spcBef>
                <a:spcPct val="0"/>
              </a:spcBef>
              <a:buNone/>
              <a:defRPr lang="en-GB" sz="1400" kern="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C388E6D2-5BAF-ED44-B2B1-6D908E524C0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CDA4255D-DBEA-2C57-DB91-0F72EE5DC39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548521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Multiple speakers">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7" name="Picture Placeholder 13">
            <a:extLst>
              <a:ext uri="{FF2B5EF4-FFF2-40B4-BE49-F238E27FC236}">
                <a16:creationId xmlns:a16="http://schemas.microsoft.com/office/drawing/2014/main" id="{2328CA78-E1CB-C82D-3890-7CE118FFA6F5}"/>
              </a:ext>
            </a:extLst>
          </p:cNvPr>
          <p:cNvSpPr>
            <a:spLocks noGrp="1"/>
          </p:cNvSpPr>
          <p:nvPr>
            <p:ph type="pic" sz="quarter" idx="25"/>
          </p:nvPr>
        </p:nvSpPr>
        <p:spPr>
          <a:xfrm>
            <a:off x="5083174"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8" name="Text Placeholder 21">
            <a:extLst>
              <a:ext uri="{FF2B5EF4-FFF2-40B4-BE49-F238E27FC236}">
                <a16:creationId xmlns:a16="http://schemas.microsoft.com/office/drawing/2014/main" id="{86042117-1A75-2036-9EB6-B3BAB40557A9}"/>
              </a:ext>
            </a:extLst>
          </p:cNvPr>
          <p:cNvSpPr>
            <a:spLocks noGrp="1"/>
          </p:cNvSpPr>
          <p:nvPr>
            <p:ph type="body" sz="quarter" idx="26" hasCustomPrompt="1"/>
          </p:nvPr>
        </p:nvSpPr>
        <p:spPr>
          <a:xfrm>
            <a:off x="4361976"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9" name="Text Placeholder 21">
            <a:extLst>
              <a:ext uri="{FF2B5EF4-FFF2-40B4-BE49-F238E27FC236}">
                <a16:creationId xmlns:a16="http://schemas.microsoft.com/office/drawing/2014/main" id="{0CD4D48C-EC00-94E4-69F3-EF51AC02762E}"/>
              </a:ext>
            </a:extLst>
          </p:cNvPr>
          <p:cNvSpPr>
            <a:spLocks noGrp="1"/>
          </p:cNvSpPr>
          <p:nvPr>
            <p:ph type="body" sz="quarter" idx="27" hasCustomPrompt="1"/>
          </p:nvPr>
        </p:nvSpPr>
        <p:spPr>
          <a:xfrm>
            <a:off x="4361973"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0" name="Picture Placeholder 13">
            <a:extLst>
              <a:ext uri="{FF2B5EF4-FFF2-40B4-BE49-F238E27FC236}">
                <a16:creationId xmlns:a16="http://schemas.microsoft.com/office/drawing/2014/main" id="{9A1D6FB7-B1FF-8326-8B31-3AC5954FA260}"/>
              </a:ext>
            </a:extLst>
          </p:cNvPr>
          <p:cNvSpPr>
            <a:spLocks noGrp="1"/>
          </p:cNvSpPr>
          <p:nvPr>
            <p:ph type="pic" sz="quarter" idx="28"/>
          </p:nvPr>
        </p:nvSpPr>
        <p:spPr>
          <a:xfrm>
            <a:off x="8720677"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11" name="Text Placeholder 21">
            <a:extLst>
              <a:ext uri="{FF2B5EF4-FFF2-40B4-BE49-F238E27FC236}">
                <a16:creationId xmlns:a16="http://schemas.microsoft.com/office/drawing/2014/main" id="{9ED438C1-B0A6-419C-0AC3-151D81BAE851}"/>
              </a:ext>
            </a:extLst>
          </p:cNvPr>
          <p:cNvSpPr>
            <a:spLocks noGrp="1"/>
          </p:cNvSpPr>
          <p:nvPr>
            <p:ph type="body" sz="quarter" idx="29" hasCustomPrompt="1"/>
          </p:nvPr>
        </p:nvSpPr>
        <p:spPr>
          <a:xfrm>
            <a:off x="7999479"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12" name="Text Placeholder 21">
            <a:extLst>
              <a:ext uri="{FF2B5EF4-FFF2-40B4-BE49-F238E27FC236}">
                <a16:creationId xmlns:a16="http://schemas.microsoft.com/office/drawing/2014/main" id="{A6B83889-1ECE-CF73-A5C2-C8DE7E9CA0B8}"/>
              </a:ext>
            </a:extLst>
          </p:cNvPr>
          <p:cNvSpPr>
            <a:spLocks noGrp="1"/>
          </p:cNvSpPr>
          <p:nvPr>
            <p:ph type="body" sz="quarter" idx="30" hasCustomPrompt="1"/>
          </p:nvPr>
        </p:nvSpPr>
        <p:spPr>
          <a:xfrm>
            <a:off x="7999476"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cxnSp>
        <p:nvCxnSpPr>
          <p:cNvPr id="5" name="Straight Connector 5">
            <a:extLst>
              <a:ext uri="{FF2B5EF4-FFF2-40B4-BE49-F238E27FC236}">
                <a16:creationId xmlns:a16="http://schemas.microsoft.com/office/drawing/2014/main" id="{CF9BC6B7-55B2-9894-BD2C-A0A760D055D2}"/>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Rectangle 47">
            <a:extLst>
              <a:ext uri="{FF2B5EF4-FFF2-40B4-BE49-F238E27FC236}">
                <a16:creationId xmlns:a16="http://schemas.microsoft.com/office/drawing/2014/main" id="{917DF6C1-8F42-864F-6DAE-AF91B64A600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872627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İçeri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04/12/2024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marL="0" indent="0">
              <a:lnSpc>
                <a:spcPct val="120000"/>
              </a:lnSpc>
              <a:spcBef>
                <a:spcPts val="500"/>
              </a:spcBef>
              <a:spcAft>
                <a:spcPts val="500"/>
              </a:spcAft>
              <a:buFontTx/>
              <a:buNone/>
              <a:defRPr/>
            </a:lvl1pPr>
            <a:lvl2pPr marL="0" indent="0">
              <a:lnSpc>
                <a:spcPct val="120000"/>
              </a:lnSpc>
              <a:spcBef>
                <a:spcPts val="500"/>
              </a:spcBef>
              <a:spcAft>
                <a:spcPts val="500"/>
              </a:spcAft>
              <a:buFontTx/>
              <a:buNone/>
              <a:defRPr/>
            </a:lvl2pPr>
            <a:lvl3pPr marL="0" indent="0">
              <a:lnSpc>
                <a:spcPct val="120000"/>
              </a:lnSpc>
              <a:spcBef>
                <a:spcPts val="500"/>
              </a:spcBef>
              <a:spcAft>
                <a:spcPts val="500"/>
              </a:spcAft>
              <a:buFontTx/>
              <a:buNone/>
              <a:defRPr/>
            </a:lvl3pPr>
            <a:lvl4pPr marL="0" indent="0">
              <a:lnSpc>
                <a:spcPct val="120000"/>
              </a:lnSpc>
              <a:spcBef>
                <a:spcPts val="500"/>
              </a:spcBef>
              <a:spcAft>
                <a:spcPts val="500"/>
              </a:spcAft>
              <a:buFontTx/>
              <a:buNone/>
              <a:defRPr/>
            </a:lvl4pPr>
            <a:lvl5pPr marL="0" indent="0">
              <a:lnSpc>
                <a:spcPct val="120000"/>
              </a:lnSpc>
              <a:spcBef>
                <a:spcPts val="500"/>
              </a:spcBef>
              <a:spcAft>
                <a:spcPts val="500"/>
              </a:spcAft>
              <a:buFontTx/>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3371082610"/>
      </p:ext>
    </p:extLst>
  </p:cSld>
  <p:clrMapOvr>
    <a:masterClrMapping/>
  </p:clrMapOvr>
  <p:hf hdr="0" ftr="0" dt="0"/>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cxnSp>
        <p:nvCxnSpPr>
          <p:cNvPr id="5" name="Straight Connector 5">
            <a:extLst>
              <a:ext uri="{FF2B5EF4-FFF2-40B4-BE49-F238E27FC236}">
                <a16:creationId xmlns:a16="http://schemas.microsoft.com/office/drawing/2014/main" id="{0EF82928-9B33-C7CD-DB84-51459AE8E85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1837D183-269E-F5F0-AABC-C247E55BE8B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782537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Sütu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04/12/2024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Tree>
    <p:extLst>
      <p:ext uri="{BB962C8B-B14F-4D97-AF65-F5344CB8AC3E}">
        <p14:creationId xmlns:p14="http://schemas.microsoft.com/office/powerpoint/2010/main" val="3852031890"/>
      </p:ext>
    </p:extLst>
  </p:cSld>
  <p:clrMapOvr>
    <a:masterClrMapping/>
  </p:clrMapOvr>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cxnSp>
        <p:nvCxnSpPr>
          <p:cNvPr id="5" name="Straight Connector 5">
            <a:extLst>
              <a:ext uri="{FF2B5EF4-FFF2-40B4-BE49-F238E27FC236}">
                <a16:creationId xmlns:a16="http://schemas.microsoft.com/office/drawing/2014/main" id="{975A7026-2302-D385-6C39-3FFE386D7721}"/>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ectangle 47">
            <a:extLst>
              <a:ext uri="{FF2B5EF4-FFF2-40B4-BE49-F238E27FC236}">
                <a16:creationId xmlns:a16="http://schemas.microsoft.com/office/drawing/2014/main" id="{919CE32D-F20E-7817-5EEA-226F36B3579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803034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1" name="Text Placeholder 23">
            <a:extLst>
              <a:ext uri="{FF2B5EF4-FFF2-40B4-BE49-F238E27FC236}">
                <a16:creationId xmlns:a16="http://schemas.microsoft.com/office/drawing/2014/main" id="{7CC51DE0-F066-5324-2C99-81558D301C0E}"/>
              </a:ext>
            </a:extLst>
          </p:cNvPr>
          <p:cNvSpPr>
            <a:spLocks noGrp="1"/>
          </p:cNvSpPr>
          <p:nvPr>
            <p:ph type="body" sz="quarter" idx="14" hasCustomPrompt="1"/>
          </p:nvPr>
        </p:nvSpPr>
        <p:spPr>
          <a:xfrm>
            <a:off x="704376"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3" name="Text Placeholder 23">
            <a:extLst>
              <a:ext uri="{FF2B5EF4-FFF2-40B4-BE49-F238E27FC236}">
                <a16:creationId xmlns:a16="http://schemas.microsoft.com/office/drawing/2014/main" id="{179E0B83-D473-F57B-563A-6CFD62DBEE1C}"/>
              </a:ext>
            </a:extLst>
          </p:cNvPr>
          <p:cNvSpPr>
            <a:spLocks noGrp="1"/>
          </p:cNvSpPr>
          <p:nvPr>
            <p:ph type="body" sz="quarter" idx="20" hasCustomPrompt="1"/>
          </p:nvPr>
        </p:nvSpPr>
        <p:spPr>
          <a:xfrm>
            <a:off x="6170400"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5" name="Text Placeholder 23">
            <a:extLst>
              <a:ext uri="{FF2B5EF4-FFF2-40B4-BE49-F238E27FC236}">
                <a16:creationId xmlns:a16="http://schemas.microsoft.com/office/drawing/2014/main" id="{0874603D-7E3E-8180-F8FD-8504D8000B80}"/>
              </a:ext>
            </a:extLst>
          </p:cNvPr>
          <p:cNvSpPr>
            <a:spLocks noGrp="1"/>
          </p:cNvSpPr>
          <p:nvPr>
            <p:ph type="body" sz="quarter" idx="22" hasCustomPrompt="1"/>
          </p:nvPr>
        </p:nvSpPr>
        <p:spPr>
          <a:xfrm>
            <a:off x="704376"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7" name="Text Placeholder 23">
            <a:extLst>
              <a:ext uri="{FF2B5EF4-FFF2-40B4-BE49-F238E27FC236}">
                <a16:creationId xmlns:a16="http://schemas.microsoft.com/office/drawing/2014/main" id="{B512BF3A-A754-CFE5-9D8E-6A4A96ADD598}"/>
              </a:ext>
            </a:extLst>
          </p:cNvPr>
          <p:cNvSpPr>
            <a:spLocks noGrp="1"/>
          </p:cNvSpPr>
          <p:nvPr>
            <p:ph type="body" sz="quarter" idx="24" hasCustomPrompt="1"/>
          </p:nvPr>
        </p:nvSpPr>
        <p:spPr>
          <a:xfrm>
            <a:off x="6169004"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cxnSp>
        <p:nvCxnSpPr>
          <p:cNvPr id="5" name="Straight Connector 5">
            <a:extLst>
              <a:ext uri="{FF2B5EF4-FFF2-40B4-BE49-F238E27FC236}">
                <a16:creationId xmlns:a16="http://schemas.microsoft.com/office/drawing/2014/main" id="{FCCC759D-853F-46AB-2BDA-EFE106F10E9C}"/>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2FE4411C-3C8C-E9B3-3660-46FDCEB316FA}"/>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14">
            <a:extLst>
              <a:ext uri="{FF2B5EF4-FFF2-40B4-BE49-F238E27FC236}">
                <a16:creationId xmlns:a16="http://schemas.microsoft.com/office/drawing/2014/main" id="{774C172E-9168-6B09-13A6-E40E9D1E78BD}"/>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16">
            <a:extLst>
              <a:ext uri="{FF2B5EF4-FFF2-40B4-BE49-F238E27FC236}">
                <a16:creationId xmlns:a16="http://schemas.microsoft.com/office/drawing/2014/main" id="{E3F7C1CB-8C04-40F4-FDEC-79C1EDDE9C39}"/>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248081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136087"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chemeClr val="bg1"/>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31014928-B237-9014-466D-376C40DB2949}"/>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cxnSp>
        <p:nvCxnSpPr>
          <p:cNvPr id="9" name="Straight Connector 5">
            <a:extLst>
              <a:ext uri="{FF2B5EF4-FFF2-40B4-BE49-F238E27FC236}">
                <a16:creationId xmlns:a16="http://schemas.microsoft.com/office/drawing/2014/main" id="{EB4F7843-9265-AC3A-B1F6-770BE7D5758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47">
            <a:extLst>
              <a:ext uri="{FF2B5EF4-FFF2-40B4-BE49-F238E27FC236}">
                <a16:creationId xmlns:a16="http://schemas.microsoft.com/office/drawing/2014/main" id="{B4EEDD57-1A50-3A71-D9D5-20CEC77083AD}"/>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3166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 Section Header 2">
    <p:bg>
      <p:bgPr>
        <a:solidFill>
          <a:schemeClr val="tx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04/12/2024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04678854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137200"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marL="0" indent="0">
              <a:lnSpc>
                <a:spcPct val="120000"/>
              </a:lnSpc>
              <a:spcBef>
                <a:spcPts val="500"/>
              </a:spcBef>
              <a:spcAft>
                <a:spcPts val="500"/>
              </a:spcAft>
              <a:buNone/>
              <a:defRPr>
                <a:solidFill>
                  <a:schemeClr val="tx1">
                    <a:lumMod val="75000"/>
                    <a:lumOff val="25000"/>
                  </a:schemeClr>
                </a:solidFill>
              </a:defRPr>
            </a:lvl1pPr>
            <a:lvl2pPr marL="0" indent="0">
              <a:lnSpc>
                <a:spcPct val="120000"/>
              </a:lnSpc>
              <a:spcBef>
                <a:spcPts val="500"/>
              </a:spcBef>
              <a:spcAft>
                <a:spcPts val="500"/>
              </a:spcAft>
              <a:buNone/>
              <a:defRPr>
                <a:solidFill>
                  <a:schemeClr val="tx1">
                    <a:lumMod val="75000"/>
                    <a:lumOff val="25000"/>
                  </a:schemeClr>
                </a:solidFill>
              </a:defRPr>
            </a:lvl2pPr>
            <a:lvl3pPr marL="0" indent="0">
              <a:lnSpc>
                <a:spcPct val="120000"/>
              </a:lnSpc>
              <a:spcBef>
                <a:spcPts val="500"/>
              </a:spcBef>
              <a:spcAft>
                <a:spcPts val="500"/>
              </a:spcAft>
              <a:buNone/>
              <a:defRPr>
                <a:solidFill>
                  <a:schemeClr val="tx1">
                    <a:lumMod val="75000"/>
                    <a:lumOff val="25000"/>
                  </a:schemeClr>
                </a:solidFill>
              </a:defRPr>
            </a:lvl3pPr>
            <a:lvl4pPr marL="0" indent="0">
              <a:lnSpc>
                <a:spcPct val="120000"/>
              </a:lnSpc>
              <a:spcBef>
                <a:spcPts val="500"/>
              </a:spcBef>
              <a:spcAft>
                <a:spcPts val="500"/>
              </a:spcAft>
              <a:buNone/>
              <a:defRPr>
                <a:solidFill>
                  <a:schemeClr val="tx1">
                    <a:lumMod val="75000"/>
                    <a:lumOff val="25000"/>
                  </a:schemeClr>
                </a:solidFill>
              </a:defRPr>
            </a:lvl4pPr>
            <a:lvl5pPr marL="0" indent="0">
              <a:lnSpc>
                <a:spcPct val="120000"/>
              </a:lnSpc>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51498229-9ED1-F8B1-165C-F65F19CA491E}"/>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378CD64D-D5B3-87C8-23BB-29E3017BCE18}"/>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E919E478-8CB3-9054-B366-F0883D3C23D6}"/>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523241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rgbClr val="FFFFFF"/>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1F5593E1-F694-13CD-4D54-C34421B0B0C5}"/>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F39F4794-14C7-817D-FE36-0AD0F58D6D9A}"/>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8E7F9761-A7DC-9353-8530-A40053CF6B5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61297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marL="0" indent="0">
              <a:spcBef>
                <a:spcPts val="500"/>
              </a:spcBef>
              <a:spcAft>
                <a:spcPts val="500"/>
              </a:spcAft>
              <a:buNone/>
              <a:defRPr>
                <a:solidFill>
                  <a:schemeClr val="tx1">
                    <a:lumMod val="75000"/>
                    <a:lumOff val="25000"/>
                  </a:schemeClr>
                </a:solidFill>
              </a:defRPr>
            </a:lvl1pPr>
            <a:lvl2pPr marL="0" indent="0">
              <a:spcBef>
                <a:spcPts val="500"/>
              </a:spcBef>
              <a:spcAft>
                <a:spcPts val="500"/>
              </a:spcAft>
              <a:buNone/>
              <a:defRPr>
                <a:solidFill>
                  <a:schemeClr val="tx1">
                    <a:lumMod val="75000"/>
                    <a:lumOff val="25000"/>
                  </a:schemeClr>
                </a:solidFill>
              </a:defRPr>
            </a:lvl2pPr>
            <a:lvl3pPr marL="0" indent="0">
              <a:spcBef>
                <a:spcPts val="500"/>
              </a:spcBef>
              <a:spcAft>
                <a:spcPts val="500"/>
              </a:spcAft>
              <a:buNone/>
              <a:defRPr>
                <a:solidFill>
                  <a:schemeClr val="tx1">
                    <a:lumMod val="75000"/>
                    <a:lumOff val="25000"/>
                  </a:schemeClr>
                </a:solidFill>
              </a:defRPr>
            </a:lvl3pPr>
            <a:lvl4pPr marL="0" indent="0">
              <a:spcBef>
                <a:spcPts val="500"/>
              </a:spcBef>
              <a:spcAft>
                <a:spcPts val="500"/>
              </a:spcAft>
              <a:buNone/>
              <a:defRPr>
                <a:solidFill>
                  <a:schemeClr val="tx1">
                    <a:lumMod val="75000"/>
                    <a:lumOff val="25000"/>
                  </a:schemeClr>
                </a:solidFill>
              </a:defRPr>
            </a:lvl4pPr>
            <a:lvl5pPr marL="0" indent="0">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D97ECE9A-FE43-CF1D-4ECA-A391BC028F83}"/>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77E4A7B9-92F3-4EEF-31E7-ED983F34A14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4DB4F4F2-0545-7083-3B4C-DD81A8226B4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520505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E7B2789D-7D69-5B7C-1F26-04C307AA021E}"/>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5">
            <a:extLst>
              <a:ext uri="{FF2B5EF4-FFF2-40B4-BE49-F238E27FC236}">
                <a16:creationId xmlns:a16="http://schemas.microsoft.com/office/drawing/2014/main" id="{08C4C618-5315-2E7D-74C4-16662254A8CC}"/>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A88C88E1-D6A2-06C9-B12A-BBA7D6793EC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064794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3A7F7438-DF7B-05D8-0411-3EE2768DC82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7DC75387-2818-167B-ECA9-414B8BB8502B}"/>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400757E9-A7B7-5FB3-F833-E015071915E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07517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Image and list">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0" y="1597689"/>
            <a:ext cx="5314446" cy="4069582"/>
          </a:xfr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5600"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202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428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DE7E219A-9524-125A-9BCB-7B3FC9D7BBB9}"/>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22">
            <a:extLst>
              <a:ext uri="{FF2B5EF4-FFF2-40B4-BE49-F238E27FC236}">
                <a16:creationId xmlns:a16="http://schemas.microsoft.com/office/drawing/2014/main" id="{8B65FC8E-8961-6C19-72F6-5BAA14790EFC}"/>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Tree>
    <p:extLst>
      <p:ext uri="{BB962C8B-B14F-4D97-AF65-F5344CB8AC3E}">
        <p14:creationId xmlns:p14="http://schemas.microsoft.com/office/powerpoint/2010/main" val="168709530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Image and list 2">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996794" y="1593767"/>
            <a:ext cx="4114800" cy="4107087"/>
          </a:xfrm>
          <a:prstGeom prst="roundRect">
            <a:avLst>
              <a:gd name="adj" fmla="val 7615"/>
            </a:avLst>
          </a:prstGeo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7480"/>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9735"/>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7" name="Rectangle 6">
            <a:extLst>
              <a:ext uri="{FF2B5EF4-FFF2-40B4-BE49-F238E27FC236}">
                <a16:creationId xmlns:a16="http://schemas.microsoft.com/office/drawing/2014/main" id="{052EE144-5BB5-C5BE-3211-4ACE9671E42F}"/>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5">
            <a:extLst>
              <a:ext uri="{FF2B5EF4-FFF2-40B4-BE49-F238E27FC236}">
                <a16:creationId xmlns:a16="http://schemas.microsoft.com/office/drawing/2014/main" id="{4DAE4075-4ADD-DEF6-BFEC-8848C7E025A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22">
            <a:extLst>
              <a:ext uri="{FF2B5EF4-FFF2-40B4-BE49-F238E27FC236}">
                <a16:creationId xmlns:a16="http://schemas.microsoft.com/office/drawing/2014/main" id="{3683874E-3383-107A-68C9-72A4902477B5}"/>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9" name="Rectangle 6">
            <a:extLst>
              <a:ext uri="{FF2B5EF4-FFF2-40B4-BE49-F238E27FC236}">
                <a16:creationId xmlns:a16="http://schemas.microsoft.com/office/drawing/2014/main" id="{45868B0A-B6A5-B488-ED1B-EED4FB77982B}"/>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66700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Content image backgroun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566984-B347-149E-5EF6-AAEE91A2E0DA}"/>
              </a:ext>
            </a:extLst>
          </p:cNvPr>
          <p:cNvSpPr/>
          <p:nvPr/>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sp>
        <p:nvSpPr>
          <p:cNvPr id="8" name="Slide Number Placeholder 1">
            <a:extLst>
              <a:ext uri="{FF2B5EF4-FFF2-40B4-BE49-F238E27FC236}">
                <a16:creationId xmlns:a16="http://schemas.microsoft.com/office/drawing/2014/main" id="{819C1E24-F3BE-1545-B466-259D2F466505}"/>
              </a:ext>
            </a:extLst>
          </p:cNvPr>
          <p:cNvSpPr txBox="1">
            <a:spLocks/>
          </p:cNvSpPr>
          <p:nvPr/>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
        <p:nvSpPr>
          <p:cNvPr id="26" name="Title 1">
            <a:extLst>
              <a:ext uri="{FF2B5EF4-FFF2-40B4-BE49-F238E27FC236}">
                <a16:creationId xmlns:a16="http://schemas.microsoft.com/office/drawing/2014/main" id="{A462540C-F753-3056-E12C-65BA9F963C69}"/>
              </a:ext>
            </a:extLst>
          </p:cNvPr>
          <p:cNvSpPr>
            <a:spLocks noGrp="1"/>
          </p:cNvSpPr>
          <p:nvPr>
            <p:ph type="title"/>
          </p:nvPr>
        </p:nvSpPr>
        <p:spPr>
          <a:xfrm>
            <a:off x="1077412" y="428399"/>
            <a:ext cx="5090026" cy="738000"/>
          </a:xfrm>
        </p:spPr>
        <p:txBody>
          <a:bodyPr anchor="t" anchorCtr="0"/>
          <a:lstStyle/>
          <a:p>
            <a:r>
              <a:rPr lang="tr-TR"/>
              <a:t>Asıl başlık stilini düzenlemek için tıklayın</a:t>
            </a:r>
            <a:endParaRPr lang="en-US"/>
          </a:p>
        </p:txBody>
      </p:sp>
      <p:sp>
        <p:nvSpPr>
          <p:cNvPr id="27" name="Text Placeholder 22">
            <a:extLst>
              <a:ext uri="{FF2B5EF4-FFF2-40B4-BE49-F238E27FC236}">
                <a16:creationId xmlns:a16="http://schemas.microsoft.com/office/drawing/2014/main" id="{AB79E9F5-9B26-D766-6D16-3F285766002C}"/>
              </a:ext>
            </a:extLst>
          </p:cNvPr>
          <p:cNvSpPr>
            <a:spLocks noGrp="1"/>
          </p:cNvSpPr>
          <p:nvPr>
            <p:ph type="body" sz="quarter" idx="14" hasCustomPrompt="1"/>
          </p:nvPr>
        </p:nvSpPr>
        <p:spPr>
          <a:xfrm>
            <a:off x="1077971" y="1944056"/>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8" name="Text Placeholder 24">
            <a:extLst>
              <a:ext uri="{FF2B5EF4-FFF2-40B4-BE49-F238E27FC236}">
                <a16:creationId xmlns:a16="http://schemas.microsoft.com/office/drawing/2014/main" id="{0EEF6B20-7D2D-8BE4-DEB0-1CB4EAA1F78E}"/>
              </a:ext>
            </a:extLst>
          </p:cNvPr>
          <p:cNvSpPr>
            <a:spLocks noGrp="1"/>
          </p:cNvSpPr>
          <p:nvPr>
            <p:ph type="body" sz="quarter" idx="15"/>
          </p:nvPr>
        </p:nvSpPr>
        <p:spPr>
          <a:xfrm>
            <a:off x="1077412" y="2336311"/>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9" name="Text Placeholder 22">
            <a:extLst>
              <a:ext uri="{FF2B5EF4-FFF2-40B4-BE49-F238E27FC236}">
                <a16:creationId xmlns:a16="http://schemas.microsoft.com/office/drawing/2014/main" id="{E2D47398-A81A-2F66-E483-91B10294E3CD}"/>
              </a:ext>
            </a:extLst>
          </p:cNvPr>
          <p:cNvSpPr>
            <a:spLocks noGrp="1"/>
          </p:cNvSpPr>
          <p:nvPr>
            <p:ph type="body" sz="quarter" idx="16" hasCustomPrompt="1"/>
          </p:nvPr>
        </p:nvSpPr>
        <p:spPr>
          <a:xfrm>
            <a:off x="1077971" y="3290538"/>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0" name="Text Placeholder 24">
            <a:extLst>
              <a:ext uri="{FF2B5EF4-FFF2-40B4-BE49-F238E27FC236}">
                <a16:creationId xmlns:a16="http://schemas.microsoft.com/office/drawing/2014/main" id="{EDA391CD-BF5E-4808-FA75-365989C2200E}"/>
              </a:ext>
            </a:extLst>
          </p:cNvPr>
          <p:cNvSpPr>
            <a:spLocks noGrp="1"/>
          </p:cNvSpPr>
          <p:nvPr>
            <p:ph type="body" sz="quarter" idx="17"/>
          </p:nvPr>
        </p:nvSpPr>
        <p:spPr>
          <a:xfrm>
            <a:off x="1077412" y="3682793"/>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1" name="Text Placeholder 22">
            <a:extLst>
              <a:ext uri="{FF2B5EF4-FFF2-40B4-BE49-F238E27FC236}">
                <a16:creationId xmlns:a16="http://schemas.microsoft.com/office/drawing/2014/main" id="{8B28A51F-7A4D-0432-A413-F17616ABC40C}"/>
              </a:ext>
            </a:extLst>
          </p:cNvPr>
          <p:cNvSpPr>
            <a:spLocks noGrp="1"/>
          </p:cNvSpPr>
          <p:nvPr>
            <p:ph type="body" sz="quarter" idx="18" hasCustomPrompt="1"/>
          </p:nvPr>
        </p:nvSpPr>
        <p:spPr>
          <a:xfrm>
            <a:off x="1077971" y="4637020"/>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4">
            <a:extLst>
              <a:ext uri="{FF2B5EF4-FFF2-40B4-BE49-F238E27FC236}">
                <a16:creationId xmlns:a16="http://schemas.microsoft.com/office/drawing/2014/main" id="{40B90ED3-2AF3-6557-DEDB-F226C1F67491}"/>
              </a:ext>
            </a:extLst>
          </p:cNvPr>
          <p:cNvSpPr>
            <a:spLocks noGrp="1"/>
          </p:cNvSpPr>
          <p:nvPr>
            <p:ph type="body" sz="quarter" idx="19"/>
          </p:nvPr>
        </p:nvSpPr>
        <p:spPr>
          <a:xfrm>
            <a:off x="1077412" y="5029275"/>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4" name="Freeform 33">
            <a:extLst>
              <a:ext uri="{FF2B5EF4-FFF2-40B4-BE49-F238E27FC236}">
                <a16:creationId xmlns:a16="http://schemas.microsoft.com/office/drawing/2014/main" id="{71B9B645-A9EB-1AA3-6ACA-3315C5441FE5}"/>
              </a:ext>
            </a:extLst>
          </p:cNvPr>
          <p:cNvSpPr>
            <a:spLocks noGrp="1"/>
          </p:cNvSpPr>
          <p:nvPr>
            <p:ph type="pic" sz="quarter" idx="13"/>
          </p:nvPr>
        </p:nvSpPr>
        <p:spPr>
          <a:xfrm>
            <a:off x="0" y="0"/>
            <a:ext cx="12191999" cy="6858000"/>
          </a:xfrm>
          <a:custGeom>
            <a:avLst/>
            <a:gdLst>
              <a:gd name="connsiteX0" fmla="*/ 6399839 w 12191999"/>
              <a:gd name="connsiteY0" fmla="*/ 0 h 6858000"/>
              <a:gd name="connsiteX1" fmla="*/ 12191999 w 12191999"/>
              <a:gd name="connsiteY1" fmla="*/ 0 h 6858000"/>
              <a:gd name="connsiteX2" fmla="*/ 12191999 w 12191999"/>
              <a:gd name="connsiteY2" fmla="*/ 6858000 h 6858000"/>
              <a:gd name="connsiteX3" fmla="*/ 6399839 w 12191999"/>
              <a:gd name="connsiteY3" fmla="*/ 6858000 h 6858000"/>
              <a:gd name="connsiteX4" fmla="*/ 0 w 12191999"/>
              <a:gd name="connsiteY4" fmla="*/ 0 h 6858000"/>
              <a:gd name="connsiteX5" fmla="*/ 488877 w 12191999"/>
              <a:gd name="connsiteY5" fmla="*/ 0 h 6858000"/>
              <a:gd name="connsiteX6" fmla="*/ 488877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6399839" y="0"/>
                </a:moveTo>
                <a:lnTo>
                  <a:pt x="12191999" y="0"/>
                </a:lnTo>
                <a:lnTo>
                  <a:pt x="12191999" y="6858000"/>
                </a:lnTo>
                <a:lnTo>
                  <a:pt x="6399839" y="6858000"/>
                </a:lnTo>
                <a:close/>
                <a:moveTo>
                  <a:pt x="0" y="0"/>
                </a:moveTo>
                <a:lnTo>
                  <a:pt x="488877" y="0"/>
                </a:lnTo>
                <a:lnTo>
                  <a:pt x="488877" y="6858000"/>
                </a:lnTo>
                <a:lnTo>
                  <a:pt x="0" y="6858000"/>
                </a:lnTo>
                <a:close/>
              </a:path>
            </a:pathLst>
          </a:custGeom>
          <a:solidFill>
            <a:srgbClr val="F0F0F5"/>
          </a:solidFill>
        </p:spPr>
        <p:txBody>
          <a:bodyPr wrap="square" anchor="ctr">
            <a:noAutofit/>
          </a:bodyPr>
          <a:lstStyle>
            <a:lvl1pPr marL="90000" indent="0" algn="r">
              <a:buNone/>
              <a:defRPr/>
            </a:lvl1pPr>
          </a:lstStyle>
          <a:p>
            <a:r>
              <a:rPr lang="tr-TR"/>
              <a:t>Resim eklemek için simgeye tıklayın</a:t>
            </a:r>
            <a:endParaRPr lang="en-US"/>
          </a:p>
        </p:txBody>
      </p:sp>
      <p:sp>
        <p:nvSpPr>
          <p:cNvPr id="5" name="Rectangle 21">
            <a:extLst>
              <a:ext uri="{FF2B5EF4-FFF2-40B4-BE49-F238E27FC236}">
                <a16:creationId xmlns:a16="http://schemas.microsoft.com/office/drawing/2014/main" id="{9E56BD2D-F744-1528-9E47-624DE31CC6C9}"/>
              </a:ext>
            </a:extLst>
          </p:cNvPr>
          <p:cNvSpPr/>
          <p:nvPr userDrawn="1"/>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1">
            <a:extLst>
              <a:ext uri="{FF2B5EF4-FFF2-40B4-BE49-F238E27FC236}">
                <a16:creationId xmlns:a16="http://schemas.microsoft.com/office/drawing/2014/main" id="{71B306C9-6090-98DC-0B8E-771BCB9CC44C}"/>
              </a:ext>
            </a:extLst>
          </p:cNvPr>
          <p:cNvSpPr txBox="1">
            <a:spLocks/>
          </p:cNvSpPr>
          <p:nvPr userDrawn="1"/>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Tree>
    <p:extLst>
      <p:ext uri="{BB962C8B-B14F-4D97-AF65-F5344CB8AC3E}">
        <p14:creationId xmlns:p14="http://schemas.microsoft.com/office/powerpoint/2010/main" val="201908294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ulleted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cxnSp>
        <p:nvCxnSpPr>
          <p:cNvPr id="5" name="Straight Connector 5">
            <a:extLst>
              <a:ext uri="{FF2B5EF4-FFF2-40B4-BE49-F238E27FC236}">
                <a16:creationId xmlns:a16="http://schemas.microsoft.com/office/drawing/2014/main" id="{EE0F0FB0-D13D-A26C-349D-F98D41F2A300}"/>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604C82F1-9BA5-3342-8BA3-EEC05E28C0B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1180096"/>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ulleted 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cxnSp>
        <p:nvCxnSpPr>
          <p:cNvPr id="5" name="Straight Connector 5">
            <a:extLst>
              <a:ext uri="{FF2B5EF4-FFF2-40B4-BE49-F238E27FC236}">
                <a16:creationId xmlns:a16="http://schemas.microsoft.com/office/drawing/2014/main" id="{9D216B12-ED20-C45C-E770-CC9EF40BE0D7}"/>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B3D63F51-88B7-2BA3-6949-BBB64B129C01}"/>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6620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614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8" name="Graphic 37">
            <a:extLst>
              <a:ext uri="{FF2B5EF4-FFF2-40B4-BE49-F238E27FC236}">
                <a16:creationId xmlns:a16="http://schemas.microsoft.com/office/drawing/2014/main" id="{DB418724-83AC-4BA4-53E4-38273EA86C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5325" y="1809653"/>
            <a:ext cx="360000" cy="360000"/>
          </a:xfrm>
          <a:prstGeom prst="rect">
            <a:avLst/>
          </a:prstGeom>
        </p:spPr>
      </p:pic>
      <p:pic>
        <p:nvPicPr>
          <p:cNvPr id="39" name="Graphic 38">
            <a:extLst>
              <a:ext uri="{FF2B5EF4-FFF2-40B4-BE49-F238E27FC236}">
                <a16:creationId xmlns:a16="http://schemas.microsoft.com/office/drawing/2014/main" id="{512CDF71-5986-90E7-436B-0FC63AF45C4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5325" y="3337001"/>
            <a:ext cx="360000" cy="360000"/>
          </a:xfrm>
          <a:prstGeom prst="rect">
            <a:avLst/>
          </a:prstGeom>
        </p:spPr>
      </p:pic>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6148"/>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46" name="Graphic 45">
            <a:extLst>
              <a:ext uri="{FF2B5EF4-FFF2-40B4-BE49-F238E27FC236}">
                <a16:creationId xmlns:a16="http://schemas.microsoft.com/office/drawing/2014/main" id="{3483A506-4640-0C11-7E76-4ADF601F850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32828" y="1809653"/>
            <a:ext cx="360000" cy="360000"/>
          </a:xfrm>
          <a:prstGeom prst="rect">
            <a:avLst/>
          </a:prstGeom>
        </p:spPr>
      </p:pic>
      <p:pic>
        <p:nvPicPr>
          <p:cNvPr id="47" name="Graphic 46">
            <a:extLst>
              <a:ext uri="{FF2B5EF4-FFF2-40B4-BE49-F238E27FC236}">
                <a16:creationId xmlns:a16="http://schemas.microsoft.com/office/drawing/2014/main" id="{DB674452-D96D-4ED0-8BD6-C67163051C6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32828" y="3337001"/>
            <a:ext cx="360000" cy="360000"/>
          </a:xfrm>
          <a:prstGeom prst="rect">
            <a:avLst/>
          </a:prstGeom>
        </p:spPr>
      </p:pic>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850902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Bulleted 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cxnSp>
        <p:nvCxnSpPr>
          <p:cNvPr id="8" name="Straight Connector 5">
            <a:extLst>
              <a:ext uri="{FF2B5EF4-FFF2-40B4-BE49-F238E27FC236}">
                <a16:creationId xmlns:a16="http://schemas.microsoft.com/office/drawing/2014/main" id="{231436AA-1DFD-8A1C-FF0B-48FEBBCD127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47">
            <a:extLst>
              <a:ext uri="{FF2B5EF4-FFF2-40B4-BE49-F238E27FC236}">
                <a16:creationId xmlns:a16="http://schemas.microsoft.com/office/drawing/2014/main" id="{D3181E3B-7383-2CFB-AF4B-BBFFF201DB92}"/>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31706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Bulleted 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a:defRPr sz="1600"/>
            </a:lvl1pPr>
            <a:lvl2pPr>
              <a:defRPr sz="1400"/>
            </a:lvl2pPr>
            <a:lvl3pPr>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cxnSp>
        <p:nvCxnSpPr>
          <p:cNvPr id="5" name="Straight Connector 5">
            <a:extLst>
              <a:ext uri="{FF2B5EF4-FFF2-40B4-BE49-F238E27FC236}">
                <a16:creationId xmlns:a16="http://schemas.microsoft.com/office/drawing/2014/main" id="{D254C749-EFC7-DECC-BA63-0AB3682F86AB}"/>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ectangle 47">
            <a:extLst>
              <a:ext uri="{FF2B5EF4-FFF2-40B4-BE49-F238E27FC236}">
                <a16:creationId xmlns:a16="http://schemas.microsoft.com/office/drawing/2014/main" id="{699F0D26-AB9A-AFF5-A038-D942CFF995AB}"/>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70232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Bulleted 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9F173DC7-07F3-ABA3-D297-B2C121C32F70}"/>
              </a:ext>
            </a:extLst>
          </p:cNvPr>
          <p:cNvSpPr>
            <a:spLocks noGrp="1"/>
          </p:cNvSpPr>
          <p:nvPr>
            <p:ph type="body" sz="quarter" idx="25"/>
          </p:nvPr>
        </p:nvSpPr>
        <p:spPr>
          <a:xfrm>
            <a:off x="704850"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Text Placeholder 9">
            <a:extLst>
              <a:ext uri="{FF2B5EF4-FFF2-40B4-BE49-F238E27FC236}">
                <a16:creationId xmlns:a16="http://schemas.microsoft.com/office/drawing/2014/main" id="{6135DC4F-2FA0-7E50-CF62-9AFB6B3E217D}"/>
              </a:ext>
            </a:extLst>
          </p:cNvPr>
          <p:cNvSpPr>
            <a:spLocks noGrp="1"/>
          </p:cNvSpPr>
          <p:nvPr>
            <p:ph type="body" sz="quarter" idx="26"/>
          </p:nvPr>
        </p:nvSpPr>
        <p:spPr>
          <a:xfrm>
            <a:off x="6169025"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2" name="Text Placeholder 11">
            <a:extLst>
              <a:ext uri="{FF2B5EF4-FFF2-40B4-BE49-F238E27FC236}">
                <a16:creationId xmlns:a16="http://schemas.microsoft.com/office/drawing/2014/main" id="{93E6E024-9AF9-8E7F-A55A-8D12D291FDEB}"/>
              </a:ext>
            </a:extLst>
          </p:cNvPr>
          <p:cNvSpPr>
            <a:spLocks noGrp="1"/>
          </p:cNvSpPr>
          <p:nvPr>
            <p:ph type="body" sz="quarter" idx="27"/>
          </p:nvPr>
        </p:nvSpPr>
        <p:spPr>
          <a:xfrm>
            <a:off x="705600" y="4381200"/>
            <a:ext cx="5122800"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4" name="Text Placeholder 13">
            <a:extLst>
              <a:ext uri="{FF2B5EF4-FFF2-40B4-BE49-F238E27FC236}">
                <a16:creationId xmlns:a16="http://schemas.microsoft.com/office/drawing/2014/main" id="{F4D3BF96-B778-BA87-9A0E-995A78533748}"/>
              </a:ext>
            </a:extLst>
          </p:cNvPr>
          <p:cNvSpPr>
            <a:spLocks noGrp="1"/>
          </p:cNvSpPr>
          <p:nvPr>
            <p:ph type="body" sz="quarter" idx="28"/>
          </p:nvPr>
        </p:nvSpPr>
        <p:spPr>
          <a:xfrm>
            <a:off x="6169025" y="4381500"/>
            <a:ext cx="5122800" cy="1717200"/>
          </a:xfrm>
        </p:spPr>
        <p:txBody>
          <a:bodyPr rIns="10800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cxnSp>
        <p:nvCxnSpPr>
          <p:cNvPr id="5" name="Straight Connector 5">
            <a:extLst>
              <a:ext uri="{FF2B5EF4-FFF2-40B4-BE49-F238E27FC236}">
                <a16:creationId xmlns:a16="http://schemas.microsoft.com/office/drawing/2014/main" id="{67997F0E-64B2-A497-C183-649E075E530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ectangle 47">
            <a:extLst>
              <a:ext uri="{FF2B5EF4-FFF2-40B4-BE49-F238E27FC236}">
                <a16:creationId xmlns:a16="http://schemas.microsoft.com/office/drawing/2014/main" id="{55C5303D-232E-FAE9-D326-287E78F2150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4">
            <a:extLst>
              <a:ext uri="{FF2B5EF4-FFF2-40B4-BE49-F238E27FC236}">
                <a16:creationId xmlns:a16="http://schemas.microsoft.com/office/drawing/2014/main" id="{14FCB44B-3D93-0095-7C47-18440698B444}"/>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6">
            <a:extLst>
              <a:ext uri="{FF2B5EF4-FFF2-40B4-BE49-F238E27FC236}">
                <a16:creationId xmlns:a16="http://schemas.microsoft.com/office/drawing/2014/main" id="{269C7EF0-40FD-3727-B2EB-63C8C521AA10}"/>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027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Bulleted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chemeClr val="bg1"/>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B744DA64-A36B-7ADC-7695-55805584F91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cxnSp>
        <p:nvCxnSpPr>
          <p:cNvPr id="9" name="Straight Connector 5">
            <a:extLst>
              <a:ext uri="{FF2B5EF4-FFF2-40B4-BE49-F238E27FC236}">
                <a16:creationId xmlns:a16="http://schemas.microsoft.com/office/drawing/2014/main" id="{28B83C6B-5102-E059-5018-35A9B8BED2D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47">
            <a:extLst>
              <a:ext uri="{FF2B5EF4-FFF2-40B4-BE49-F238E27FC236}">
                <a16:creationId xmlns:a16="http://schemas.microsoft.com/office/drawing/2014/main" id="{EAC8192D-15E4-325E-6E7D-9CA68F79DEE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071976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ulleted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314446"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a:lnSpc>
                <a:spcPct val="120000"/>
              </a:lnSpc>
              <a:defRPr>
                <a:solidFill>
                  <a:schemeClr val="tx1">
                    <a:lumMod val="75000"/>
                    <a:lumOff val="25000"/>
                  </a:schemeClr>
                </a:solidFill>
              </a:defRPr>
            </a:lvl1pPr>
            <a:lvl2pPr>
              <a:lnSpc>
                <a:spcPct val="120000"/>
              </a:lnSpc>
              <a:defRPr>
                <a:solidFill>
                  <a:schemeClr val="tx1">
                    <a:lumMod val="75000"/>
                    <a:lumOff val="25000"/>
                  </a:schemeClr>
                </a:solidFill>
              </a:defRPr>
            </a:lvl2pPr>
            <a:lvl3pPr>
              <a:lnSpc>
                <a:spcPct val="120000"/>
              </a:lnSpc>
              <a:defRPr>
                <a:solidFill>
                  <a:schemeClr val="tx1">
                    <a:lumMod val="75000"/>
                    <a:lumOff val="25000"/>
                  </a:schemeClr>
                </a:solidFill>
              </a:defRPr>
            </a:lvl3pPr>
            <a:lvl4pPr>
              <a:lnSpc>
                <a:spcPct val="120000"/>
              </a:lnSpc>
              <a:defRPr>
                <a:solidFill>
                  <a:schemeClr val="tx1">
                    <a:lumMod val="75000"/>
                    <a:lumOff val="25000"/>
                  </a:schemeClr>
                </a:solidFill>
              </a:defRPr>
            </a:lvl4pPr>
            <a:lvl5pPr>
              <a:lnSpc>
                <a:spcPct val="120000"/>
              </a:lnSpc>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FED23412-1BA1-01F1-CB3E-4C0E138EADAB}"/>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DFEE6225-9833-AE3A-FB5F-DE0FFB1F9C3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306C3715-3D08-B5E8-FB69-B918410C9D69}"/>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51113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ulleted 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rgbClr val="FFFFFF"/>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C600DBC1-C406-8146-ED9A-46FF6051F2B4}"/>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65EEA3D3-B837-D15C-3828-2CB61FABFF8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04615FBE-260E-C298-D780-A8D7053CD9BC}"/>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348385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Bulleted 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7F6AF1D1-3544-5C4B-6A1D-ABA37B406E6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207E8408-8A5C-598B-3E78-73FFBC19C2C0}"/>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E145C8A0-ECC4-A8BB-C5D4-4BA287B1E03A}"/>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77785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Bulleted 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08DB4CF7-EAFF-3FCC-9D50-32228AD7B89A}"/>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5">
            <a:extLst>
              <a:ext uri="{FF2B5EF4-FFF2-40B4-BE49-F238E27FC236}">
                <a16:creationId xmlns:a16="http://schemas.microsoft.com/office/drawing/2014/main" id="{F2521089-1420-C1B5-6992-F0499E7DFBC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35AFA655-549E-56A6-CC17-4C5AF6DC832D}"/>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02184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Bulleted 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ABDDCED8-463B-EAB9-D206-EB7DFFE99C9C}"/>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3B89FAE5-AD8B-BB4C-168E-8D27ED4CB5C9}"/>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B42575B8-438F-4020-E636-BECEC4C359FA}"/>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170732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Insert Tabl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able Placeholder 8">
            <a:extLst>
              <a:ext uri="{FF2B5EF4-FFF2-40B4-BE49-F238E27FC236}">
                <a16:creationId xmlns:a16="http://schemas.microsoft.com/office/drawing/2014/main" id="{654B5D95-4F83-359C-8FCD-E14BC4AC9C28}"/>
              </a:ext>
            </a:extLst>
          </p:cNvPr>
          <p:cNvSpPr>
            <a:spLocks noGrp="1"/>
          </p:cNvSpPr>
          <p:nvPr>
            <p:ph type="tbl" sz="quarter" idx="13"/>
          </p:nvPr>
        </p:nvSpPr>
        <p:spPr>
          <a:xfrm>
            <a:off x="704377" y="1412878"/>
            <a:ext cx="9125120" cy="4724400"/>
          </a:xfrm>
        </p:spPr>
        <p:txBody>
          <a:bodyPr/>
          <a:lstStyle>
            <a:lvl1pPr marL="90000" indent="0">
              <a:buNone/>
              <a:defRPr/>
            </a:lvl1pPr>
          </a:lstStyle>
          <a:p>
            <a:r>
              <a:rPr lang="tr-TR"/>
              <a:t>Tablo eklemek için simgeye tıklayın</a:t>
            </a:r>
            <a:endParaRPr lang="en-GB"/>
          </a:p>
        </p:txBody>
      </p:sp>
      <p:cxnSp>
        <p:nvCxnSpPr>
          <p:cNvPr id="5" name="Straight Connector 5">
            <a:extLst>
              <a:ext uri="{FF2B5EF4-FFF2-40B4-BE49-F238E27FC236}">
                <a16:creationId xmlns:a16="http://schemas.microsoft.com/office/drawing/2014/main" id="{2830EFB1-D760-150F-9795-A20F5B9FF41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CFD1F3A5-A732-6E06-C2B1-C2EE59E9FC6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5445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Style 2">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2">
            <a:extLst>
              <a:ext uri="{FF2B5EF4-FFF2-40B4-BE49-F238E27FC236}">
                <a16:creationId xmlns:a16="http://schemas.microsoft.com/office/drawing/2014/main" id="{A898EB03-8E33-56BF-12A4-1CC34E1361E2}"/>
              </a:ext>
            </a:extLst>
          </p:cNvPr>
          <p:cNvSpPr>
            <a:spLocks noGrp="1"/>
          </p:cNvSpPr>
          <p:nvPr>
            <p:ph type="body" sz="quarter" idx="25" hasCustomPrompt="1"/>
          </p:nvPr>
        </p:nvSpPr>
        <p:spPr>
          <a:xfrm>
            <a:off x="694801"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8" name="Text Placeholder 12">
            <a:extLst>
              <a:ext uri="{FF2B5EF4-FFF2-40B4-BE49-F238E27FC236}">
                <a16:creationId xmlns:a16="http://schemas.microsoft.com/office/drawing/2014/main" id="{025A403C-7874-825D-629B-91845DF858A3}"/>
              </a:ext>
            </a:extLst>
          </p:cNvPr>
          <p:cNvSpPr>
            <a:spLocks noGrp="1"/>
          </p:cNvSpPr>
          <p:nvPr>
            <p:ph type="body" sz="quarter" idx="26" hasCustomPrompt="1"/>
          </p:nvPr>
        </p:nvSpPr>
        <p:spPr>
          <a:xfrm>
            <a:off x="4373089"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02</a:t>
            </a:r>
            <a:endParaRPr lang="en-US"/>
          </a:p>
        </p:txBody>
      </p:sp>
      <p:sp>
        <p:nvSpPr>
          <p:cNvPr id="9" name="Text Placeholder 12">
            <a:extLst>
              <a:ext uri="{FF2B5EF4-FFF2-40B4-BE49-F238E27FC236}">
                <a16:creationId xmlns:a16="http://schemas.microsoft.com/office/drawing/2014/main" id="{37DA963A-F8CB-2788-34E3-9545F9452C3A}"/>
              </a:ext>
            </a:extLst>
          </p:cNvPr>
          <p:cNvSpPr>
            <a:spLocks noGrp="1"/>
          </p:cNvSpPr>
          <p:nvPr>
            <p:ph type="body" sz="quarter" idx="27" hasCustomPrompt="1"/>
          </p:nvPr>
        </p:nvSpPr>
        <p:spPr>
          <a:xfrm>
            <a:off x="694801"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04</a:t>
            </a:r>
            <a:endParaRPr lang="en-US"/>
          </a:p>
        </p:txBody>
      </p:sp>
      <p:sp>
        <p:nvSpPr>
          <p:cNvPr id="10" name="Text Placeholder 12">
            <a:extLst>
              <a:ext uri="{FF2B5EF4-FFF2-40B4-BE49-F238E27FC236}">
                <a16:creationId xmlns:a16="http://schemas.microsoft.com/office/drawing/2014/main" id="{12B504E0-4466-BAA4-C7FF-B42ED83C75C3}"/>
              </a:ext>
            </a:extLst>
          </p:cNvPr>
          <p:cNvSpPr>
            <a:spLocks noGrp="1"/>
          </p:cNvSpPr>
          <p:nvPr>
            <p:ph type="body" sz="quarter" idx="28" hasCustomPrompt="1"/>
          </p:nvPr>
        </p:nvSpPr>
        <p:spPr>
          <a:xfrm>
            <a:off x="4373089"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05</a:t>
            </a:r>
            <a:endParaRPr lang="en-US"/>
          </a:p>
        </p:txBody>
      </p:sp>
      <p:sp>
        <p:nvSpPr>
          <p:cNvPr id="11" name="Text Placeholder 21">
            <a:extLst>
              <a:ext uri="{FF2B5EF4-FFF2-40B4-BE49-F238E27FC236}">
                <a16:creationId xmlns:a16="http://schemas.microsoft.com/office/drawing/2014/main" id="{C1AEB284-7F0C-3187-B592-E1732E8ED9FB}"/>
              </a:ext>
            </a:extLst>
          </p:cNvPr>
          <p:cNvSpPr>
            <a:spLocks noGrp="1"/>
          </p:cNvSpPr>
          <p:nvPr>
            <p:ph type="body" sz="quarter" idx="29" hasCustomPrompt="1"/>
          </p:nvPr>
        </p:nvSpPr>
        <p:spPr>
          <a:xfrm>
            <a:off x="8426434"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23">
            <a:extLst>
              <a:ext uri="{FF2B5EF4-FFF2-40B4-BE49-F238E27FC236}">
                <a16:creationId xmlns:a16="http://schemas.microsoft.com/office/drawing/2014/main" id="{4B41B821-5DFB-B757-C0F7-DB0D030FBE52}"/>
              </a:ext>
            </a:extLst>
          </p:cNvPr>
          <p:cNvSpPr>
            <a:spLocks noGrp="1"/>
          </p:cNvSpPr>
          <p:nvPr>
            <p:ph type="body" sz="quarter" idx="30" hasCustomPrompt="1"/>
          </p:nvPr>
        </p:nvSpPr>
        <p:spPr>
          <a:xfrm>
            <a:off x="8426433"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 Placeholder 21">
            <a:extLst>
              <a:ext uri="{FF2B5EF4-FFF2-40B4-BE49-F238E27FC236}">
                <a16:creationId xmlns:a16="http://schemas.microsoft.com/office/drawing/2014/main" id="{DF6AFE7A-748E-3094-E5DD-96068A1ADB22}"/>
              </a:ext>
            </a:extLst>
          </p:cNvPr>
          <p:cNvSpPr>
            <a:spLocks noGrp="1"/>
          </p:cNvSpPr>
          <p:nvPr>
            <p:ph type="body" sz="quarter" idx="31" hasCustomPrompt="1"/>
          </p:nvPr>
        </p:nvSpPr>
        <p:spPr>
          <a:xfrm>
            <a:off x="8426434"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4" name="Text Placeholder 23">
            <a:extLst>
              <a:ext uri="{FF2B5EF4-FFF2-40B4-BE49-F238E27FC236}">
                <a16:creationId xmlns:a16="http://schemas.microsoft.com/office/drawing/2014/main" id="{4A3630C7-F978-2556-4A23-C0C594F4D671}"/>
              </a:ext>
            </a:extLst>
          </p:cNvPr>
          <p:cNvSpPr>
            <a:spLocks noGrp="1"/>
          </p:cNvSpPr>
          <p:nvPr>
            <p:ph type="body" sz="quarter" idx="32" hasCustomPrompt="1"/>
          </p:nvPr>
        </p:nvSpPr>
        <p:spPr>
          <a:xfrm>
            <a:off x="8426433"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 Placeholder 12">
            <a:extLst>
              <a:ext uri="{FF2B5EF4-FFF2-40B4-BE49-F238E27FC236}">
                <a16:creationId xmlns:a16="http://schemas.microsoft.com/office/drawing/2014/main" id="{3E8A0744-C495-285F-181E-6DC10F0DF496}"/>
              </a:ext>
            </a:extLst>
          </p:cNvPr>
          <p:cNvSpPr>
            <a:spLocks noGrp="1"/>
          </p:cNvSpPr>
          <p:nvPr>
            <p:ph type="body" sz="quarter" idx="33" hasCustomPrompt="1"/>
          </p:nvPr>
        </p:nvSpPr>
        <p:spPr>
          <a:xfrm>
            <a:off x="7989314"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03</a:t>
            </a:r>
            <a:endParaRPr lang="en-US"/>
          </a:p>
        </p:txBody>
      </p:sp>
      <p:sp>
        <p:nvSpPr>
          <p:cNvPr id="16" name="Text Placeholder 12">
            <a:extLst>
              <a:ext uri="{FF2B5EF4-FFF2-40B4-BE49-F238E27FC236}">
                <a16:creationId xmlns:a16="http://schemas.microsoft.com/office/drawing/2014/main" id="{BDFD6F31-A9EA-9929-A27C-F99215BAC5D0}"/>
              </a:ext>
            </a:extLst>
          </p:cNvPr>
          <p:cNvSpPr>
            <a:spLocks noGrp="1"/>
          </p:cNvSpPr>
          <p:nvPr>
            <p:ph type="body" sz="quarter" idx="34" hasCustomPrompt="1"/>
          </p:nvPr>
        </p:nvSpPr>
        <p:spPr>
          <a:xfrm>
            <a:off x="7989314"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06</a:t>
            </a:r>
            <a:endParaRPr lang="en-US"/>
          </a:p>
        </p:txBody>
      </p:sp>
    </p:spTree>
    <p:extLst>
      <p:ext uri="{BB962C8B-B14F-4D97-AF65-F5344CB8AC3E}">
        <p14:creationId xmlns:p14="http://schemas.microsoft.com/office/powerpoint/2010/main" val="183546339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only whi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5" name="Straight Connector 5">
            <a:extLst>
              <a:ext uri="{FF2B5EF4-FFF2-40B4-BE49-F238E27FC236}">
                <a16:creationId xmlns:a16="http://schemas.microsoft.com/office/drawing/2014/main" id="{D9ECC211-25FC-72C9-3F76-7DB05567C667}"/>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A149F6DC-27B5-8E12-9994-568D12AC5BF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005041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only grey">
    <p:bg>
      <p:bgPr>
        <a:solidFill>
          <a:srgbClr val="F0F0F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5" name="Straight Connector 5">
            <a:extLst>
              <a:ext uri="{FF2B5EF4-FFF2-40B4-BE49-F238E27FC236}">
                <a16:creationId xmlns:a16="http://schemas.microsoft.com/office/drawing/2014/main" id="{D7E04E66-EBE8-F773-382C-83FA2289E9B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1814F8D4-5037-4780-3AA0-37C6FBED737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317668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only charcoal">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bg1"/>
                </a:solidFill>
              </a:defRPr>
            </a:lvl1pPr>
          </a:lstStyle>
          <a:p>
            <a:r>
              <a:rPr lang="tr-TR"/>
              <a:t>Asıl başlık stilini düzenlemek için tıklayın</a:t>
            </a:r>
            <a:endParaRPr lang="en-US"/>
          </a:p>
        </p:txBody>
      </p:sp>
      <p:cxnSp>
        <p:nvCxnSpPr>
          <p:cNvPr id="5" name="Straight Connector 5">
            <a:extLst>
              <a:ext uri="{FF2B5EF4-FFF2-40B4-BE49-F238E27FC236}">
                <a16:creationId xmlns:a16="http://schemas.microsoft.com/office/drawing/2014/main" id="{BDE426C4-3EF3-238B-09BE-6E1433D2CFBE}"/>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2E50DF57-0B4F-ABD2-5DC6-7C66C235CDE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785998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Quote slide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tx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628BDB2C-B635-5461-146A-A13F93DBFD02}"/>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7663338D-0C54-91C5-6035-26D2F44287F5}"/>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A44B8FA6-A974-5B78-1946-23E5126D7B40}"/>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Tree>
    <p:extLst>
      <p:ext uri="{BB962C8B-B14F-4D97-AF65-F5344CB8AC3E}">
        <p14:creationId xmlns:p14="http://schemas.microsoft.com/office/powerpoint/2010/main" val="249334252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Quote slide 2">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bg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862F93B8-DF43-D734-FC27-A0C31ACE038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42BBF24D-C8DB-45A6-36CD-E7AE6F76EF3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F9F59041-CB63-C9F8-D2F9-687CB9BE392E}"/>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Tree>
    <p:extLst>
      <p:ext uri="{BB962C8B-B14F-4D97-AF65-F5344CB8AC3E}">
        <p14:creationId xmlns:p14="http://schemas.microsoft.com/office/powerpoint/2010/main" val="253004478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imelin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29" name="Straight Arrow Connector 28">
            <a:extLst>
              <a:ext uri="{FF2B5EF4-FFF2-40B4-BE49-F238E27FC236}">
                <a16:creationId xmlns:a16="http://schemas.microsoft.com/office/drawing/2014/main" id="{5B2EDB9E-36C5-331F-FE4B-FA11863C0368}"/>
              </a:ext>
            </a:extLst>
          </p:cNvPr>
          <p:cNvCxnSpPr>
            <a:cxnSpLocks/>
          </p:cNvCxnSpPr>
          <p:nvPr/>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 Placeholder 22">
            <a:extLst>
              <a:ext uri="{FF2B5EF4-FFF2-40B4-BE49-F238E27FC236}">
                <a16:creationId xmlns:a16="http://schemas.microsoft.com/office/drawing/2014/main" id="{84A06105-1918-4D48-4012-403DC48E85B9}"/>
              </a:ext>
            </a:extLst>
          </p:cNvPr>
          <p:cNvSpPr>
            <a:spLocks noGrp="1"/>
          </p:cNvSpPr>
          <p:nvPr>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2">
            <a:extLst>
              <a:ext uri="{FF2B5EF4-FFF2-40B4-BE49-F238E27FC236}">
                <a16:creationId xmlns:a16="http://schemas.microsoft.com/office/drawing/2014/main" id="{07D37555-56E0-B06A-2BF1-E0CC74C220AE}"/>
              </a:ext>
            </a:extLst>
          </p:cNvPr>
          <p:cNvSpPr>
            <a:spLocks noGrp="1"/>
          </p:cNvSpPr>
          <p:nvPr>
            <p:ph type="body" sz="quarter" idx="16" hasCustomPrompt="1"/>
          </p:nvPr>
        </p:nvSpPr>
        <p:spPr>
          <a:xfrm>
            <a:off x="2539982"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2">
            <a:extLst>
              <a:ext uri="{FF2B5EF4-FFF2-40B4-BE49-F238E27FC236}">
                <a16:creationId xmlns:a16="http://schemas.microsoft.com/office/drawing/2014/main" id="{C02FD89F-3D60-2FD1-485C-6221111E6C81}"/>
              </a:ext>
            </a:extLst>
          </p:cNvPr>
          <p:cNvSpPr>
            <a:spLocks noGrp="1"/>
          </p:cNvSpPr>
          <p:nvPr>
            <p:ph type="body" sz="quarter" idx="18" hasCustomPrompt="1"/>
          </p:nvPr>
        </p:nvSpPr>
        <p:spPr>
          <a:xfrm>
            <a:off x="7989012"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6" name="Text Placeholder 22">
            <a:extLst>
              <a:ext uri="{FF2B5EF4-FFF2-40B4-BE49-F238E27FC236}">
                <a16:creationId xmlns:a16="http://schemas.microsoft.com/office/drawing/2014/main" id="{0B9962A7-CD41-6118-6450-821D8B75B925}"/>
              </a:ext>
            </a:extLst>
          </p:cNvPr>
          <p:cNvSpPr>
            <a:spLocks noGrp="1"/>
          </p:cNvSpPr>
          <p:nvPr>
            <p:ph type="body" sz="quarter" idx="20" hasCustomPrompt="1"/>
          </p:nvPr>
        </p:nvSpPr>
        <p:spPr>
          <a:xfrm>
            <a:off x="4371605"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8" name="Text Placeholder 22">
            <a:extLst>
              <a:ext uri="{FF2B5EF4-FFF2-40B4-BE49-F238E27FC236}">
                <a16:creationId xmlns:a16="http://schemas.microsoft.com/office/drawing/2014/main" id="{692274A4-78DA-3E01-C255-AFE76F688619}"/>
              </a:ext>
            </a:extLst>
          </p:cNvPr>
          <p:cNvSpPr>
            <a:spLocks noGrp="1"/>
          </p:cNvSpPr>
          <p:nvPr>
            <p:ph type="body" sz="quarter" idx="22" hasCustomPrompt="1"/>
          </p:nvPr>
        </p:nvSpPr>
        <p:spPr>
          <a:xfrm>
            <a:off x="703957"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9">
            <a:extLst>
              <a:ext uri="{FF2B5EF4-FFF2-40B4-BE49-F238E27FC236}">
                <a16:creationId xmlns:a16="http://schemas.microsoft.com/office/drawing/2014/main" id="{8F708F00-742F-2C43-A211-F3150213CA01}"/>
              </a:ext>
            </a:extLst>
          </p:cNvPr>
          <p:cNvSpPr>
            <a:spLocks noGrp="1"/>
          </p:cNvSpPr>
          <p:nvPr>
            <p:ph type="body" sz="quarter" idx="23"/>
          </p:nvPr>
        </p:nvSpPr>
        <p:spPr>
          <a:xfrm>
            <a:off x="693737" y="2174875"/>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2" name="Text Placeholder 9">
            <a:extLst>
              <a:ext uri="{FF2B5EF4-FFF2-40B4-BE49-F238E27FC236}">
                <a16:creationId xmlns:a16="http://schemas.microsoft.com/office/drawing/2014/main" id="{E9162AE8-E357-35E9-508B-41339494E136}"/>
              </a:ext>
            </a:extLst>
          </p:cNvPr>
          <p:cNvSpPr>
            <a:spLocks noGrp="1"/>
          </p:cNvSpPr>
          <p:nvPr>
            <p:ph type="body" sz="quarter" idx="24"/>
          </p:nvPr>
        </p:nvSpPr>
        <p:spPr>
          <a:xfrm>
            <a:off x="4367194"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5" name="Text Placeholder 9">
            <a:extLst>
              <a:ext uri="{FF2B5EF4-FFF2-40B4-BE49-F238E27FC236}">
                <a16:creationId xmlns:a16="http://schemas.microsoft.com/office/drawing/2014/main" id="{63E3BD5D-175C-EF12-7FC9-0788773733F8}"/>
              </a:ext>
            </a:extLst>
          </p:cNvPr>
          <p:cNvSpPr>
            <a:spLocks noGrp="1"/>
          </p:cNvSpPr>
          <p:nvPr>
            <p:ph type="body" sz="quarter" idx="26"/>
          </p:nvPr>
        </p:nvSpPr>
        <p:spPr>
          <a:xfrm>
            <a:off x="7988400"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6" name="Text Placeholder 9">
            <a:extLst>
              <a:ext uri="{FF2B5EF4-FFF2-40B4-BE49-F238E27FC236}">
                <a16:creationId xmlns:a16="http://schemas.microsoft.com/office/drawing/2014/main" id="{945307B8-8C12-0385-C7BA-5F63407DF0C5}"/>
              </a:ext>
            </a:extLst>
          </p:cNvPr>
          <p:cNvSpPr>
            <a:spLocks noGrp="1"/>
          </p:cNvSpPr>
          <p:nvPr>
            <p:ph type="body" sz="quarter" idx="27"/>
          </p:nvPr>
        </p:nvSpPr>
        <p:spPr>
          <a:xfrm>
            <a:off x="25380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7" name="Text Placeholder 9">
            <a:extLst>
              <a:ext uri="{FF2B5EF4-FFF2-40B4-BE49-F238E27FC236}">
                <a16:creationId xmlns:a16="http://schemas.microsoft.com/office/drawing/2014/main" id="{94DF3858-039A-438A-E4A1-4CB305DFB256}"/>
              </a:ext>
            </a:extLst>
          </p:cNvPr>
          <p:cNvSpPr>
            <a:spLocks noGrp="1"/>
          </p:cNvSpPr>
          <p:nvPr>
            <p:ph type="body" sz="quarter" idx="28"/>
          </p:nvPr>
        </p:nvSpPr>
        <p:spPr>
          <a:xfrm>
            <a:off x="61776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cxnSp>
        <p:nvCxnSpPr>
          <p:cNvPr id="5" name="Straight Connector 5">
            <a:extLst>
              <a:ext uri="{FF2B5EF4-FFF2-40B4-BE49-F238E27FC236}">
                <a16:creationId xmlns:a16="http://schemas.microsoft.com/office/drawing/2014/main" id="{573164C9-0840-8249-C276-1E6075BEBBF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DCBD498B-2160-830A-893B-84B3AD159153}"/>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28">
            <a:extLst>
              <a:ext uri="{FF2B5EF4-FFF2-40B4-BE49-F238E27FC236}">
                <a16:creationId xmlns:a16="http://schemas.microsoft.com/office/drawing/2014/main" id="{A3EE71FB-8622-CDF9-0B2E-1BA7F776BE55}"/>
              </a:ext>
            </a:extLst>
          </p:cNvPr>
          <p:cNvCxnSpPr>
            <a:cxnSpLocks/>
          </p:cNvCxnSpPr>
          <p:nvPr userDrawn="1"/>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 Placeholder 22">
            <a:extLst>
              <a:ext uri="{FF2B5EF4-FFF2-40B4-BE49-F238E27FC236}">
                <a16:creationId xmlns:a16="http://schemas.microsoft.com/office/drawing/2014/main" id="{93636A6F-8997-1B99-7445-4F0E64511C5C}"/>
              </a:ext>
            </a:extLst>
          </p:cNvPr>
          <p:cNvSpPr>
            <a:spLocks noGrp="1"/>
          </p:cNvSpPr>
          <p:nvPr>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Tree>
    <p:extLst>
      <p:ext uri="{BB962C8B-B14F-4D97-AF65-F5344CB8AC3E}">
        <p14:creationId xmlns:p14="http://schemas.microsoft.com/office/powerpoint/2010/main" val="213311511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14">
            <a:extLst>
              <a:ext uri="{FF2B5EF4-FFF2-40B4-BE49-F238E27FC236}">
                <a16:creationId xmlns:a16="http://schemas.microsoft.com/office/drawing/2014/main" id="{0815AF02-23A3-F406-F4D7-4C5C4A11D901}"/>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7858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rand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9F81D18-B8A7-4EA1-250C-DCC372BC8E13}"/>
              </a:ext>
            </a:extLst>
          </p:cNvPr>
          <p:cNvSpPr txBox="1">
            <a:spLocks/>
          </p:cNvSpPr>
          <p:nvPr/>
        </p:nvSpPr>
        <p:spPr>
          <a:xfrm>
            <a:off x="1084349" y="3514204"/>
            <a:ext cx="7506842" cy="396967"/>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a:t>Powering the world of work</a:t>
            </a:r>
          </a:p>
        </p:txBody>
      </p:sp>
      <p:grpSp>
        <p:nvGrpSpPr>
          <p:cNvPr id="8" name="Group 7">
            <a:extLst>
              <a:ext uri="{FF2B5EF4-FFF2-40B4-BE49-F238E27FC236}">
                <a16:creationId xmlns:a16="http://schemas.microsoft.com/office/drawing/2014/main" id="{84BC7164-FD22-490B-65DA-7F9AF62F72F7}"/>
              </a:ext>
            </a:extLst>
          </p:cNvPr>
          <p:cNvGrpSpPr/>
          <p:nvPr/>
        </p:nvGrpSpPr>
        <p:grpSpPr>
          <a:xfrm>
            <a:off x="6417903" y="5486"/>
            <a:ext cx="4883744" cy="6828826"/>
            <a:chOff x="6549356" y="5486"/>
            <a:chExt cx="4883744" cy="6828826"/>
          </a:xfrm>
        </p:grpSpPr>
        <p:sp>
          <p:nvSpPr>
            <p:cNvPr id="9" name="Freeform 8">
              <a:extLst>
                <a:ext uri="{FF2B5EF4-FFF2-40B4-BE49-F238E27FC236}">
                  <a16:creationId xmlns:a16="http://schemas.microsoft.com/office/drawing/2014/main" id="{C1AD5FDC-FA8F-CB6F-3F0F-232D86DC0038}"/>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1064200-2FDB-8854-6149-140FCEAC061C}"/>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F938A101-18F6-3C75-6073-A86841C7A113}"/>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3" name="Graphic 12">
            <a:extLst>
              <a:ext uri="{FF2B5EF4-FFF2-40B4-BE49-F238E27FC236}">
                <a16:creationId xmlns:a16="http://schemas.microsoft.com/office/drawing/2014/main" id="{7D060999-7EDC-78DA-BCA4-FF58F392538A}"/>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cxnSp>
        <p:nvCxnSpPr>
          <p:cNvPr id="5" name="Straight Connector 14">
            <a:extLst>
              <a:ext uri="{FF2B5EF4-FFF2-40B4-BE49-F238E27FC236}">
                <a16:creationId xmlns:a16="http://schemas.microsoft.com/office/drawing/2014/main" id="{9360E71B-3982-F64F-6498-6FB075919950}"/>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6" name="Group 7">
            <a:extLst>
              <a:ext uri="{FF2B5EF4-FFF2-40B4-BE49-F238E27FC236}">
                <a16:creationId xmlns:a16="http://schemas.microsoft.com/office/drawing/2014/main" id="{B05963FF-2215-FADC-41E1-336915F4CC14}"/>
              </a:ext>
            </a:extLst>
          </p:cNvPr>
          <p:cNvGrpSpPr/>
          <p:nvPr userDrawn="1"/>
        </p:nvGrpSpPr>
        <p:grpSpPr>
          <a:xfrm>
            <a:off x="6417903" y="5486"/>
            <a:ext cx="4883744" cy="6828826"/>
            <a:chOff x="6549356" y="5486"/>
            <a:chExt cx="4883744" cy="6828826"/>
          </a:xfrm>
        </p:grpSpPr>
        <p:sp>
          <p:nvSpPr>
            <p:cNvPr id="12" name="Freeform 8">
              <a:extLst>
                <a:ext uri="{FF2B5EF4-FFF2-40B4-BE49-F238E27FC236}">
                  <a16:creationId xmlns:a16="http://schemas.microsoft.com/office/drawing/2014/main" id="{27483C41-6A61-5A80-FC21-FD42A1D3E537}"/>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4" name="Freeform 9">
              <a:extLst>
                <a:ext uri="{FF2B5EF4-FFF2-40B4-BE49-F238E27FC236}">
                  <a16:creationId xmlns:a16="http://schemas.microsoft.com/office/drawing/2014/main" id="{0921EA16-33C6-A5C3-3F7A-EE73A2C64FBF}"/>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6" name="Freeform 10">
              <a:extLst>
                <a:ext uri="{FF2B5EF4-FFF2-40B4-BE49-F238E27FC236}">
                  <a16:creationId xmlns:a16="http://schemas.microsoft.com/office/drawing/2014/main" id="{4A051DA8-8C25-321E-D5BD-E5F2BF32172E}"/>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7" name="Graphic 12">
            <a:extLst>
              <a:ext uri="{FF2B5EF4-FFF2-40B4-BE49-F238E27FC236}">
                <a16:creationId xmlns:a16="http://schemas.microsoft.com/office/drawing/2014/main" id="{A817BFFB-4285-7B42-33EE-A5AED85FF2E3}"/>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spTree>
    <p:extLst>
      <p:ext uri="{BB962C8B-B14F-4D97-AF65-F5344CB8AC3E}">
        <p14:creationId xmlns:p14="http://schemas.microsoft.com/office/powerpoint/2010/main" val="250824067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Thank you sign off">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2A73A0B3-E323-EBD2-098B-3E1A25761AA4}"/>
              </a:ext>
            </a:extLst>
          </p:cNvPr>
          <p:cNvSpPr txBox="1">
            <a:spLocks/>
          </p:cNvSpPr>
          <p:nvPr/>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14">
            <a:extLst>
              <a:ext uri="{FF2B5EF4-FFF2-40B4-BE49-F238E27FC236}">
                <a16:creationId xmlns:a16="http://schemas.microsoft.com/office/drawing/2014/main" id="{C7497C97-DE11-44BB-A2BC-34E0C3309D3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998ADD3B-81A7-2031-57F5-1A99D359AAF0}"/>
              </a:ext>
            </a:extLst>
          </p:cNvPr>
          <p:cNvSpPr txBox="1">
            <a:spLocks/>
          </p:cNvSpPr>
          <p:nvPr userDrawn="1"/>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9" name="Rectangle 5">
            <a:extLst>
              <a:ext uri="{FF2B5EF4-FFF2-40B4-BE49-F238E27FC236}">
                <a16:creationId xmlns:a16="http://schemas.microsoft.com/office/drawing/2014/main" id="{6E48ADB2-465F-F892-2DD3-B65538311EF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838848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Contact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04/12/2024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3E9C4B1-8BBD-4A86-97E6-A05321731C6E}"/>
              </a:ext>
            </a:extLst>
          </p:cNvPr>
          <p:cNvGrpSpPr/>
          <p:nvPr/>
        </p:nvGrpSpPr>
        <p:grpSpPr>
          <a:xfrm>
            <a:off x="1161334" y="3581400"/>
            <a:ext cx="9922400" cy="372831"/>
            <a:chOff x="1383408" y="3927281"/>
            <a:chExt cx="9922400" cy="372831"/>
          </a:xfrm>
        </p:grpSpPr>
        <p:pic>
          <p:nvPicPr>
            <p:cNvPr id="8" name="Graphic 7">
              <a:extLst>
                <a:ext uri="{FF2B5EF4-FFF2-40B4-BE49-F238E27FC236}">
                  <a16:creationId xmlns:a16="http://schemas.microsoft.com/office/drawing/2014/main" id="{12258D66-EE6D-A115-1AB5-B4C27C73A4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9" name="Title 1">
              <a:extLst>
                <a:ext uri="{FF2B5EF4-FFF2-40B4-BE49-F238E27FC236}">
                  <a16:creationId xmlns:a16="http://schemas.microsoft.com/office/drawing/2014/main" id="{BA16597B-7B44-BE93-4394-1DA701C95A99}"/>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10" name="Graphic 9">
              <a:extLst>
                <a:ext uri="{FF2B5EF4-FFF2-40B4-BE49-F238E27FC236}">
                  <a16:creationId xmlns:a16="http://schemas.microsoft.com/office/drawing/2014/main" id="{F8CBC0C8-00D3-597B-95ED-2951CCF52B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11" name="Title 1">
              <a:extLst>
                <a:ext uri="{FF2B5EF4-FFF2-40B4-BE49-F238E27FC236}">
                  <a16:creationId xmlns:a16="http://schemas.microsoft.com/office/drawing/2014/main" id="{1E394DDB-95F4-C779-DDA8-2A6D4C37E464}"/>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2" name="Graphic 11">
              <a:extLst>
                <a:ext uri="{FF2B5EF4-FFF2-40B4-BE49-F238E27FC236}">
                  <a16:creationId xmlns:a16="http://schemas.microsoft.com/office/drawing/2014/main" id="{DB617B8F-439F-0846-C91B-0D0BE613EB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13" name="Title 1">
              <a:hlinkClick r:id="rId8"/>
              <a:extLst>
                <a:ext uri="{FF2B5EF4-FFF2-40B4-BE49-F238E27FC236}">
                  <a16:creationId xmlns:a16="http://schemas.microsoft.com/office/drawing/2014/main" id="{0C9002D1-74E0-6CBD-9260-7B915AF42557}"/>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16" name="Title 1">
            <a:extLst>
              <a:ext uri="{FF2B5EF4-FFF2-40B4-BE49-F238E27FC236}">
                <a16:creationId xmlns:a16="http://schemas.microsoft.com/office/drawing/2014/main" id="{0BE4C725-FC06-DB3B-0F4B-89A77869B06D}"/>
              </a:ext>
            </a:extLst>
          </p:cNvPr>
          <p:cNvSpPr txBox="1">
            <a:spLocks/>
          </p:cNvSpPr>
          <p:nvPr/>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17" name="TextBox 16">
            <a:extLst>
              <a:ext uri="{FF2B5EF4-FFF2-40B4-BE49-F238E27FC236}">
                <a16:creationId xmlns:a16="http://schemas.microsoft.com/office/drawing/2014/main" id="{0958167D-1797-F786-9B8C-3BB1923D6493}"/>
              </a:ext>
            </a:extLst>
          </p:cNvPr>
          <p:cNvSpPr txBox="1"/>
          <p:nvPr/>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18" name="Graphic 17">
            <a:extLst>
              <a:ext uri="{FF2B5EF4-FFF2-40B4-BE49-F238E27FC236}">
                <a16:creationId xmlns:a16="http://schemas.microsoft.com/office/drawing/2014/main" id="{F8498B2A-6B78-C39B-1C69-0EA4C112C95D}"/>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cxnSp>
        <p:nvCxnSpPr>
          <p:cNvPr id="5" name="Straight Connector 14">
            <a:extLst>
              <a:ext uri="{FF2B5EF4-FFF2-40B4-BE49-F238E27FC236}">
                <a16:creationId xmlns:a16="http://schemas.microsoft.com/office/drawing/2014/main" id="{09FA32C9-476F-F67F-2814-FF8BF04CCAC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Rectangle 5">
            <a:extLst>
              <a:ext uri="{FF2B5EF4-FFF2-40B4-BE49-F238E27FC236}">
                <a16:creationId xmlns:a16="http://schemas.microsoft.com/office/drawing/2014/main" id="{32D6F5FD-F70E-9F0D-7FA0-3186B0C5BB9B}"/>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6">
            <a:extLst>
              <a:ext uri="{FF2B5EF4-FFF2-40B4-BE49-F238E27FC236}">
                <a16:creationId xmlns:a16="http://schemas.microsoft.com/office/drawing/2014/main" id="{B3C7A81B-EC9D-EF86-9EBE-BCDA38AC5A98}"/>
              </a:ext>
            </a:extLst>
          </p:cNvPr>
          <p:cNvGrpSpPr/>
          <p:nvPr userDrawn="1"/>
        </p:nvGrpSpPr>
        <p:grpSpPr>
          <a:xfrm>
            <a:off x="1161334" y="3581400"/>
            <a:ext cx="9922400" cy="372831"/>
            <a:chOff x="1383408" y="3927281"/>
            <a:chExt cx="9922400" cy="372831"/>
          </a:xfrm>
        </p:grpSpPr>
        <p:pic>
          <p:nvPicPr>
            <p:cNvPr id="20" name="Graphic 7">
              <a:extLst>
                <a:ext uri="{FF2B5EF4-FFF2-40B4-BE49-F238E27FC236}">
                  <a16:creationId xmlns:a16="http://schemas.microsoft.com/office/drawing/2014/main" id="{4DD988A2-172F-8CB1-DB56-F8DCACE02F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21" name="Title 1">
              <a:extLst>
                <a:ext uri="{FF2B5EF4-FFF2-40B4-BE49-F238E27FC236}">
                  <a16:creationId xmlns:a16="http://schemas.microsoft.com/office/drawing/2014/main" id="{1044E069-4F62-C911-5414-948670F99A0B}"/>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22" name="Graphic 9">
              <a:extLst>
                <a:ext uri="{FF2B5EF4-FFF2-40B4-BE49-F238E27FC236}">
                  <a16:creationId xmlns:a16="http://schemas.microsoft.com/office/drawing/2014/main" id="{7A850EAB-F3EF-CC03-1EB8-9C5A3FEBF1A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23" name="Title 1">
              <a:extLst>
                <a:ext uri="{FF2B5EF4-FFF2-40B4-BE49-F238E27FC236}">
                  <a16:creationId xmlns:a16="http://schemas.microsoft.com/office/drawing/2014/main" id="{CC18C277-28F9-806E-8702-38F3D2F2C818}"/>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24" name="Graphic 11">
              <a:extLst>
                <a:ext uri="{FF2B5EF4-FFF2-40B4-BE49-F238E27FC236}">
                  <a16:creationId xmlns:a16="http://schemas.microsoft.com/office/drawing/2014/main" id="{50DB6799-53F8-A3D4-CA7A-0668E1884BC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25" name="Title 1">
              <a:hlinkClick r:id="rId8"/>
              <a:extLst>
                <a:ext uri="{FF2B5EF4-FFF2-40B4-BE49-F238E27FC236}">
                  <a16:creationId xmlns:a16="http://schemas.microsoft.com/office/drawing/2014/main" id="{5BC97EC9-4A7E-52ED-DD01-A3FC3D0E9469}"/>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26" name="Title 1">
            <a:extLst>
              <a:ext uri="{FF2B5EF4-FFF2-40B4-BE49-F238E27FC236}">
                <a16:creationId xmlns:a16="http://schemas.microsoft.com/office/drawing/2014/main" id="{9E9F954B-E7C8-4F95-9E9C-D2E6EFB85EBD}"/>
              </a:ext>
            </a:extLst>
          </p:cNvPr>
          <p:cNvSpPr txBox="1">
            <a:spLocks/>
          </p:cNvSpPr>
          <p:nvPr userDrawn="1"/>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27" name="TextBox 16">
            <a:extLst>
              <a:ext uri="{FF2B5EF4-FFF2-40B4-BE49-F238E27FC236}">
                <a16:creationId xmlns:a16="http://schemas.microsoft.com/office/drawing/2014/main" id="{576A44A6-0E95-F34A-48CF-A54A3DFC46F1}"/>
              </a:ext>
            </a:extLst>
          </p:cNvPr>
          <p:cNvSpPr txBox="1"/>
          <p:nvPr userDrawn="1"/>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28" name="Graphic 17">
            <a:extLst>
              <a:ext uri="{FF2B5EF4-FFF2-40B4-BE49-F238E27FC236}">
                <a16:creationId xmlns:a16="http://schemas.microsoft.com/office/drawing/2014/main" id="{7EE3277C-8735-8CD7-ED0D-4E54213CCF98}"/>
              </a:ext>
            </a:extLst>
          </p:cNvPr>
          <p:cNvPicPr>
            <a:picLocks noChangeAspect="1"/>
          </p:cNvPicPr>
          <p:nvPr userDrawn="1"/>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spTree>
    <p:extLst>
      <p:ext uri="{BB962C8B-B14F-4D97-AF65-F5344CB8AC3E}">
        <p14:creationId xmlns:p14="http://schemas.microsoft.com/office/powerpoint/2010/main" val="194742278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9" Type="http://schemas.openxmlformats.org/officeDocument/2006/relationships/slideLayout" Target="../slideLayouts/slideLayout90.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34" Type="http://schemas.openxmlformats.org/officeDocument/2006/relationships/slideLayout" Target="../slideLayouts/slideLayout85.xml"/><Relationship Id="rId42" Type="http://schemas.openxmlformats.org/officeDocument/2006/relationships/slideLayout" Target="../slideLayouts/slideLayout93.xml"/><Relationship Id="rId47" Type="http://schemas.openxmlformats.org/officeDocument/2006/relationships/slideLayout" Target="../slideLayouts/slideLayout98.xml"/><Relationship Id="rId50" Type="http://schemas.openxmlformats.org/officeDocument/2006/relationships/slideLayout" Target="../slideLayouts/slideLayout101.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33" Type="http://schemas.openxmlformats.org/officeDocument/2006/relationships/slideLayout" Target="../slideLayouts/slideLayout84.xml"/><Relationship Id="rId38" Type="http://schemas.openxmlformats.org/officeDocument/2006/relationships/slideLayout" Target="../slideLayouts/slideLayout89.xml"/><Relationship Id="rId46" Type="http://schemas.openxmlformats.org/officeDocument/2006/relationships/slideLayout" Target="../slideLayouts/slideLayout97.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slideLayout" Target="../slideLayouts/slideLayout80.xml"/><Relationship Id="rId41" Type="http://schemas.openxmlformats.org/officeDocument/2006/relationships/slideLayout" Target="../slideLayouts/slideLayout92.xml"/><Relationship Id="rId54" Type="http://schemas.openxmlformats.org/officeDocument/2006/relationships/image" Target="../media/image2.sv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32" Type="http://schemas.openxmlformats.org/officeDocument/2006/relationships/slideLayout" Target="../slideLayouts/slideLayout83.xml"/><Relationship Id="rId37" Type="http://schemas.openxmlformats.org/officeDocument/2006/relationships/slideLayout" Target="../slideLayouts/slideLayout88.xml"/><Relationship Id="rId40" Type="http://schemas.openxmlformats.org/officeDocument/2006/relationships/slideLayout" Target="../slideLayouts/slideLayout91.xml"/><Relationship Id="rId45" Type="http://schemas.openxmlformats.org/officeDocument/2006/relationships/slideLayout" Target="../slideLayouts/slideLayout96.xml"/><Relationship Id="rId53" Type="http://schemas.openxmlformats.org/officeDocument/2006/relationships/image" Target="../media/image1.png"/><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36" Type="http://schemas.openxmlformats.org/officeDocument/2006/relationships/slideLayout" Target="../slideLayouts/slideLayout87.xml"/><Relationship Id="rId49" Type="http://schemas.openxmlformats.org/officeDocument/2006/relationships/slideLayout" Target="../slideLayouts/slideLayout100.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slideLayout" Target="../slideLayouts/slideLayout82.xml"/><Relationship Id="rId44" Type="http://schemas.openxmlformats.org/officeDocument/2006/relationships/slideLayout" Target="../slideLayouts/slideLayout95.xml"/><Relationship Id="rId52" Type="http://schemas.openxmlformats.org/officeDocument/2006/relationships/theme" Target="../theme/theme2.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slideLayout" Target="../slideLayouts/slideLayout81.xml"/><Relationship Id="rId35" Type="http://schemas.openxmlformats.org/officeDocument/2006/relationships/slideLayout" Target="../slideLayouts/slideLayout86.xml"/><Relationship Id="rId43" Type="http://schemas.openxmlformats.org/officeDocument/2006/relationships/slideLayout" Target="../slideLayouts/slideLayout94.xml"/><Relationship Id="rId48" Type="http://schemas.openxmlformats.org/officeDocument/2006/relationships/slideLayout" Target="../slideLayouts/slideLayout99.xml"/><Relationship Id="rId8" Type="http://schemas.openxmlformats.org/officeDocument/2006/relationships/slideLayout" Target="../slideLayouts/slideLayout59.xml"/><Relationship Id="rId51" Type="http://schemas.openxmlformats.org/officeDocument/2006/relationships/slideLayout" Target="../slideLayouts/slideLayout10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15.xml"/><Relationship Id="rId18" Type="http://schemas.openxmlformats.org/officeDocument/2006/relationships/slideLayout" Target="../slideLayouts/slideLayout120.xml"/><Relationship Id="rId26" Type="http://schemas.openxmlformats.org/officeDocument/2006/relationships/slideLayout" Target="../slideLayouts/slideLayout128.xml"/><Relationship Id="rId39" Type="http://schemas.openxmlformats.org/officeDocument/2006/relationships/slideLayout" Target="../slideLayouts/slideLayout141.xml"/><Relationship Id="rId3" Type="http://schemas.openxmlformats.org/officeDocument/2006/relationships/slideLayout" Target="../slideLayouts/slideLayout105.xml"/><Relationship Id="rId21" Type="http://schemas.openxmlformats.org/officeDocument/2006/relationships/slideLayout" Target="../slideLayouts/slideLayout123.xml"/><Relationship Id="rId34" Type="http://schemas.openxmlformats.org/officeDocument/2006/relationships/slideLayout" Target="../slideLayouts/slideLayout136.xml"/><Relationship Id="rId42" Type="http://schemas.openxmlformats.org/officeDocument/2006/relationships/slideLayout" Target="../slideLayouts/slideLayout144.xml"/><Relationship Id="rId47" Type="http://schemas.openxmlformats.org/officeDocument/2006/relationships/slideLayout" Target="../slideLayouts/slideLayout149.xml"/><Relationship Id="rId50" Type="http://schemas.openxmlformats.org/officeDocument/2006/relationships/slideLayout" Target="../slideLayouts/slideLayout152.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17" Type="http://schemas.openxmlformats.org/officeDocument/2006/relationships/slideLayout" Target="../slideLayouts/slideLayout119.xml"/><Relationship Id="rId25" Type="http://schemas.openxmlformats.org/officeDocument/2006/relationships/slideLayout" Target="../slideLayouts/slideLayout127.xml"/><Relationship Id="rId33" Type="http://schemas.openxmlformats.org/officeDocument/2006/relationships/slideLayout" Target="../slideLayouts/slideLayout135.xml"/><Relationship Id="rId38" Type="http://schemas.openxmlformats.org/officeDocument/2006/relationships/slideLayout" Target="../slideLayouts/slideLayout140.xml"/><Relationship Id="rId46" Type="http://schemas.openxmlformats.org/officeDocument/2006/relationships/slideLayout" Target="../slideLayouts/slideLayout148.xml"/><Relationship Id="rId2" Type="http://schemas.openxmlformats.org/officeDocument/2006/relationships/slideLayout" Target="../slideLayouts/slideLayout104.xml"/><Relationship Id="rId16" Type="http://schemas.openxmlformats.org/officeDocument/2006/relationships/slideLayout" Target="../slideLayouts/slideLayout118.xml"/><Relationship Id="rId20" Type="http://schemas.openxmlformats.org/officeDocument/2006/relationships/slideLayout" Target="../slideLayouts/slideLayout122.xml"/><Relationship Id="rId29" Type="http://schemas.openxmlformats.org/officeDocument/2006/relationships/slideLayout" Target="../slideLayouts/slideLayout131.xml"/><Relationship Id="rId41" Type="http://schemas.openxmlformats.org/officeDocument/2006/relationships/slideLayout" Target="../slideLayouts/slideLayout143.xml"/><Relationship Id="rId54" Type="http://schemas.openxmlformats.org/officeDocument/2006/relationships/image" Target="../media/image2.svg"/><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24" Type="http://schemas.openxmlformats.org/officeDocument/2006/relationships/slideLayout" Target="../slideLayouts/slideLayout126.xml"/><Relationship Id="rId32" Type="http://schemas.openxmlformats.org/officeDocument/2006/relationships/slideLayout" Target="../slideLayouts/slideLayout134.xml"/><Relationship Id="rId37" Type="http://schemas.openxmlformats.org/officeDocument/2006/relationships/slideLayout" Target="../slideLayouts/slideLayout139.xml"/><Relationship Id="rId40" Type="http://schemas.openxmlformats.org/officeDocument/2006/relationships/slideLayout" Target="../slideLayouts/slideLayout142.xml"/><Relationship Id="rId45" Type="http://schemas.openxmlformats.org/officeDocument/2006/relationships/slideLayout" Target="../slideLayouts/slideLayout147.xml"/><Relationship Id="rId53" Type="http://schemas.openxmlformats.org/officeDocument/2006/relationships/image" Target="../media/image1.png"/><Relationship Id="rId5" Type="http://schemas.openxmlformats.org/officeDocument/2006/relationships/slideLayout" Target="../slideLayouts/slideLayout107.xml"/><Relationship Id="rId15" Type="http://schemas.openxmlformats.org/officeDocument/2006/relationships/slideLayout" Target="../slideLayouts/slideLayout117.xml"/><Relationship Id="rId23" Type="http://schemas.openxmlformats.org/officeDocument/2006/relationships/slideLayout" Target="../slideLayouts/slideLayout125.xml"/><Relationship Id="rId28" Type="http://schemas.openxmlformats.org/officeDocument/2006/relationships/slideLayout" Target="../slideLayouts/slideLayout130.xml"/><Relationship Id="rId36" Type="http://schemas.openxmlformats.org/officeDocument/2006/relationships/slideLayout" Target="../slideLayouts/slideLayout138.xml"/><Relationship Id="rId49" Type="http://schemas.openxmlformats.org/officeDocument/2006/relationships/slideLayout" Target="../slideLayouts/slideLayout151.xml"/><Relationship Id="rId10" Type="http://schemas.openxmlformats.org/officeDocument/2006/relationships/slideLayout" Target="../slideLayouts/slideLayout112.xml"/><Relationship Id="rId19" Type="http://schemas.openxmlformats.org/officeDocument/2006/relationships/slideLayout" Target="../slideLayouts/slideLayout121.xml"/><Relationship Id="rId31" Type="http://schemas.openxmlformats.org/officeDocument/2006/relationships/slideLayout" Target="../slideLayouts/slideLayout133.xml"/><Relationship Id="rId44" Type="http://schemas.openxmlformats.org/officeDocument/2006/relationships/slideLayout" Target="../slideLayouts/slideLayout146.xml"/><Relationship Id="rId52" Type="http://schemas.openxmlformats.org/officeDocument/2006/relationships/theme" Target="../theme/theme3.xml"/><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slideLayout" Target="../slideLayouts/slideLayout116.xml"/><Relationship Id="rId22" Type="http://schemas.openxmlformats.org/officeDocument/2006/relationships/slideLayout" Target="../slideLayouts/slideLayout124.xml"/><Relationship Id="rId27" Type="http://schemas.openxmlformats.org/officeDocument/2006/relationships/slideLayout" Target="../slideLayouts/slideLayout129.xml"/><Relationship Id="rId30" Type="http://schemas.openxmlformats.org/officeDocument/2006/relationships/slideLayout" Target="../slideLayouts/slideLayout132.xml"/><Relationship Id="rId35" Type="http://schemas.openxmlformats.org/officeDocument/2006/relationships/slideLayout" Target="../slideLayouts/slideLayout137.xml"/><Relationship Id="rId43" Type="http://schemas.openxmlformats.org/officeDocument/2006/relationships/slideLayout" Target="../slideLayouts/slideLayout145.xml"/><Relationship Id="rId48" Type="http://schemas.openxmlformats.org/officeDocument/2006/relationships/slideLayout" Target="../slideLayouts/slideLayout150.xml"/><Relationship Id="rId8" Type="http://schemas.openxmlformats.org/officeDocument/2006/relationships/slideLayout" Target="../slideLayouts/slideLayout110.xml"/><Relationship Id="rId51" Type="http://schemas.openxmlformats.org/officeDocument/2006/relationships/slideLayout" Target="../slideLayouts/slideLayout1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FA676-B67E-AC67-7DDA-00665EF3C306}"/>
              </a:ext>
            </a:extLst>
          </p:cNvPr>
          <p:cNvSpPr>
            <a:spLocks noGrp="1"/>
          </p:cNvSpPr>
          <p:nvPr>
            <p:ph type="title"/>
          </p:nvPr>
        </p:nvSpPr>
        <p:spPr>
          <a:xfrm>
            <a:off x="695324" y="429193"/>
            <a:ext cx="10801349" cy="68760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06A9D472-BF61-3B8E-D859-41FCAE3559A2}"/>
              </a:ext>
            </a:extLst>
          </p:cNvPr>
          <p:cNvSpPr>
            <a:spLocks noGrp="1"/>
          </p:cNvSpPr>
          <p:nvPr>
            <p:ph type="body" idx="1"/>
          </p:nvPr>
        </p:nvSpPr>
        <p:spPr>
          <a:xfrm>
            <a:off x="695325" y="1424138"/>
            <a:ext cx="10801350" cy="47052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787B15-1A7C-CA75-4000-6B4E7DCC0650}"/>
              </a:ext>
            </a:extLst>
          </p:cNvPr>
          <p:cNvSpPr>
            <a:spLocks noGrp="1"/>
          </p:cNvSpPr>
          <p:nvPr>
            <p:ph type="dt" sz="half" idx="2"/>
          </p:nvPr>
        </p:nvSpPr>
        <p:spPr>
          <a:xfrm>
            <a:off x="704377" y="6356350"/>
            <a:ext cx="1189737" cy="365125"/>
          </a:xfrm>
          <a:prstGeom prst="rect">
            <a:avLst/>
          </a:prstGeom>
        </p:spPr>
        <p:txBody>
          <a:bodyPr vert="horz" lIns="91440" tIns="45720" rIns="91440" bIns="45720" rtlCol="0" anchor="ctr"/>
          <a:lstStyle>
            <a:lvl1pPr algn="l">
              <a:defRPr lang="en-GB" sz="10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04/12/2024</a:t>
            </a:fld>
            <a:endParaRPr lang="en-GB"/>
          </a:p>
        </p:txBody>
      </p:sp>
      <p:sp>
        <p:nvSpPr>
          <p:cNvPr id="5" name="Footer Placeholder 4">
            <a:extLst>
              <a:ext uri="{FF2B5EF4-FFF2-40B4-BE49-F238E27FC236}">
                <a16:creationId xmlns:a16="http://schemas.microsoft.com/office/drawing/2014/main" id="{65A5CDDB-CC03-EB15-3D1D-E9C5DF5AC358}"/>
              </a:ext>
            </a:extLst>
          </p:cNvPr>
          <p:cNvSpPr>
            <a:spLocks noGrp="1"/>
          </p:cNvSpPr>
          <p:nvPr>
            <p:ph type="ftr" sz="quarter" idx="3"/>
          </p:nvPr>
        </p:nvSpPr>
        <p:spPr>
          <a:xfrm>
            <a:off x="2067426" y="6356350"/>
            <a:ext cx="4114800" cy="365125"/>
          </a:xfrm>
          <a:prstGeom prst="rect">
            <a:avLst/>
          </a:prstGeom>
        </p:spPr>
        <p:txBody>
          <a:bodyPr vert="horz" lIns="91440" tIns="45720" rIns="91440" bIns="45720" rtlCol="0" anchor="ctr"/>
          <a:lstStyle>
            <a:lvl1pPr algn="l">
              <a:defRPr lang="en-US" sz="10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0A4D9A69-816B-342C-83AD-D5776DA9D22D}"/>
              </a:ext>
            </a:extLst>
          </p:cNvPr>
          <p:cNvSpPr>
            <a:spLocks noGrp="1"/>
          </p:cNvSpPr>
          <p:nvPr>
            <p:ph type="sldNum" sz="quarter" idx="4"/>
          </p:nvPr>
        </p:nvSpPr>
        <p:spPr>
          <a:xfrm>
            <a:off x="11301647" y="6356350"/>
            <a:ext cx="390053" cy="365125"/>
          </a:xfrm>
          <a:prstGeom prst="rect">
            <a:avLst/>
          </a:prstGeom>
        </p:spPr>
        <p:txBody>
          <a:bodyPr vert="horz" lIns="91440" tIns="45720" rIns="91440" bIns="45720" rtlCol="0" anchor="ctr"/>
          <a:lstStyle>
            <a:lvl1pPr algn="ctr">
              <a:defRPr lang="en-US" sz="1200" b="1" i="0" kern="1200" smtClean="0">
                <a:solidFill>
                  <a:schemeClr val="tx1">
                    <a:lumMod val="25000"/>
                    <a:lumOff val="75000"/>
                  </a:schemeClr>
                </a:solidFill>
                <a:latin typeface="Montserrat SemiBold" pitchFamily="2" charset="77"/>
                <a:ea typeface="+mn-ea"/>
                <a:cs typeface="+mn-cs"/>
              </a:defRPr>
            </a:lvl1pPr>
          </a:lstStyle>
          <a:p>
            <a:fld id="{3531A8E9-B4CF-5643-AF96-CB4C768DAD63}" type="slidenum">
              <a:rPr lang="en-GB" smtClean="0"/>
              <a:pPr/>
              <a:t>‹#›</a:t>
            </a:fld>
            <a:endParaRPr lang="en-GB"/>
          </a:p>
        </p:txBody>
      </p:sp>
      <p:pic>
        <p:nvPicPr>
          <p:cNvPr id="9" name="Graphic 8">
            <a:extLst>
              <a:ext uri="{FF2B5EF4-FFF2-40B4-BE49-F238E27FC236}">
                <a16:creationId xmlns:a16="http://schemas.microsoft.com/office/drawing/2014/main" id="{5658AAB2-EDCD-A900-5FDD-1A1336EBF022}"/>
              </a:ext>
            </a:extLst>
          </p:cNvPr>
          <p:cNvPicPr>
            <a:picLocks noChangeAspect="1"/>
          </p:cNvPicPr>
          <p:nvPr userDrawn="1"/>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spTree>
    <p:extLst>
      <p:ext uri="{BB962C8B-B14F-4D97-AF65-F5344CB8AC3E}">
        <p14:creationId xmlns:p14="http://schemas.microsoft.com/office/powerpoint/2010/main" val="1123278588"/>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84" r:id="rId4"/>
    <p:sldLayoutId id="2147483685" r:id="rId5"/>
    <p:sldLayoutId id="2147483651" r:id="rId6"/>
    <p:sldLayoutId id="2147483660" r:id="rId7"/>
    <p:sldLayoutId id="2147483661" r:id="rId8"/>
    <p:sldLayoutId id="2147483717" r:id="rId9"/>
    <p:sldLayoutId id="2147483718" r:id="rId10"/>
    <p:sldLayoutId id="2147483662" r:id="rId11"/>
    <p:sldLayoutId id="2147483663" r:id="rId12"/>
    <p:sldLayoutId id="2147483731" r:id="rId13"/>
    <p:sldLayoutId id="2147483733" r:id="rId14"/>
    <p:sldLayoutId id="2147483734" r:id="rId15"/>
    <p:sldLayoutId id="2147483735" r:id="rId16"/>
    <p:sldLayoutId id="2147483719" r:id="rId17"/>
    <p:sldLayoutId id="2147483673" r:id="rId18"/>
    <p:sldLayoutId id="2147483676" r:id="rId19"/>
    <p:sldLayoutId id="2147483674" r:id="rId20"/>
    <p:sldLayoutId id="2147483677" r:id="rId21"/>
    <p:sldLayoutId id="2147483741" r:id="rId22"/>
    <p:sldLayoutId id="2147483742" r:id="rId23"/>
    <p:sldLayoutId id="2147483666" r:id="rId24"/>
    <p:sldLayoutId id="2147483667" r:id="rId25"/>
    <p:sldLayoutId id="2147483668" r:id="rId26"/>
    <p:sldLayoutId id="2147483680" r:id="rId27"/>
    <p:sldLayoutId id="2147483675" r:id="rId28"/>
    <p:sldLayoutId id="2147483723" r:id="rId29"/>
    <p:sldLayoutId id="2147483722" r:id="rId30"/>
    <p:sldLayoutId id="2147483732" r:id="rId31"/>
    <p:sldLayoutId id="2147483737" r:id="rId32"/>
    <p:sldLayoutId id="2147483738" r:id="rId33"/>
    <p:sldLayoutId id="2147483739" r:id="rId34"/>
    <p:sldLayoutId id="2147483740" r:id="rId35"/>
    <p:sldLayoutId id="2147483682" r:id="rId36"/>
    <p:sldLayoutId id="2147483683" r:id="rId37"/>
    <p:sldLayoutId id="2147483725" r:id="rId38"/>
    <p:sldLayoutId id="2147483670" r:id="rId39"/>
    <p:sldLayoutId id="2147483671" r:id="rId40"/>
    <p:sldLayoutId id="2147483669" r:id="rId41"/>
    <p:sldLayoutId id="2147483664" r:id="rId42"/>
    <p:sldLayoutId id="2147483665" r:id="rId43"/>
    <p:sldLayoutId id="2147483681" r:id="rId44"/>
    <p:sldLayoutId id="2147483655" r:id="rId45"/>
    <p:sldLayoutId id="2147483672" r:id="rId46"/>
    <p:sldLayoutId id="2147483678" r:id="rId47"/>
    <p:sldLayoutId id="2147483679" r:id="rId48"/>
    <p:sldLayoutId id="2147483743" r:id="rId49"/>
    <p:sldLayoutId id="2147483744" r:id="rId50"/>
    <p:sldLayoutId id="2147483746" r:id="rId51"/>
  </p:sldLayoutIdLst>
  <p:hf hdr="0" ftr="0" dt="0"/>
  <p:txStyles>
    <p:title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p:titleStyle>
    <p:body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59">
          <p15:clr>
            <a:srgbClr val="547EBF"/>
          </p15:clr>
        </p15:guide>
        <p15:guide id="3" orient="horz" pos="2228">
          <p15:clr>
            <a:srgbClr val="547EBF"/>
          </p15:clr>
        </p15:guide>
        <p15:guide id="4" orient="horz" pos="2115">
          <p15:clr>
            <a:srgbClr val="547EBF"/>
          </p15:clr>
        </p15:guide>
        <p15:guide id="7" pos="1481">
          <p15:clr>
            <a:srgbClr val="547EBF"/>
          </p15:clr>
        </p15:guide>
        <p15:guide id="8" pos="1595">
          <p15:clr>
            <a:srgbClr val="547EBF"/>
          </p15:clr>
        </p15:guide>
        <p15:guide id="9" pos="2638">
          <p15:clr>
            <a:srgbClr val="547EBF"/>
          </p15:clr>
        </p15:guide>
        <p15:guide id="10" pos="2751">
          <p15:clr>
            <a:srgbClr val="547EBF"/>
          </p15:clr>
        </p15:guide>
        <p15:guide id="11" pos="3772">
          <p15:clr>
            <a:srgbClr val="547EBF"/>
          </p15:clr>
        </p15:guide>
        <p15:guide id="12" pos="3885">
          <p15:clr>
            <a:srgbClr val="547EBF"/>
          </p15:clr>
        </p15:guide>
        <p15:guide id="13" pos="4929">
          <p15:clr>
            <a:srgbClr val="547EBF"/>
          </p15:clr>
        </p15:guide>
        <p15:guide id="14" pos="5029">
          <p15:clr>
            <a:srgbClr val="547EBF"/>
          </p15:clr>
        </p15:guide>
        <p15:guide id="15" pos="6085">
          <p15:clr>
            <a:srgbClr val="547EBF"/>
          </p15:clr>
        </p15:guide>
        <p15:guide id="16" pos="6185">
          <p15:clr>
            <a:srgbClr val="547EBF"/>
          </p15:clr>
        </p15:guide>
        <p15:guide id="17" orient="horz" pos="890" userDrawn="1">
          <p15:clr>
            <a:srgbClr val="F26B43"/>
          </p15:clr>
        </p15:guide>
        <p15:guide id="18" orient="horz" pos="3861" userDrawn="1">
          <p15:clr>
            <a:srgbClr val="F26B43"/>
          </p15:clr>
        </p15:guide>
        <p15:guide id="19" pos="438" userDrawn="1">
          <p15:clr>
            <a:srgbClr val="F26B43"/>
          </p15:clr>
        </p15:guide>
        <p15:guide id="20" pos="712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FA676-B67E-AC67-7DDA-00665EF3C306}"/>
              </a:ext>
            </a:extLst>
          </p:cNvPr>
          <p:cNvSpPr>
            <a:spLocks noGrp="1"/>
          </p:cNvSpPr>
          <p:nvPr>
            <p:ph type="title"/>
          </p:nvPr>
        </p:nvSpPr>
        <p:spPr>
          <a:xfrm>
            <a:off x="695324" y="429193"/>
            <a:ext cx="10801349" cy="687600"/>
          </a:xfrm>
          <a:prstGeom prst="rect">
            <a:avLst/>
          </a:prstGeom>
        </p:spPr>
        <p:txBody>
          <a:bodyPr vert="horz" lIns="0" tIns="0" rIns="0" bIns="0" rtlCol="0" anchor="t" anchorCtr="0">
            <a:noAutofit/>
          </a:body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06A9D472-BF61-3B8E-D859-41FCAE3559A2}"/>
              </a:ext>
            </a:extLst>
          </p:cNvPr>
          <p:cNvSpPr>
            <a:spLocks noGrp="1"/>
          </p:cNvSpPr>
          <p:nvPr>
            <p:ph type="body" idx="1"/>
          </p:nvPr>
        </p:nvSpPr>
        <p:spPr>
          <a:xfrm>
            <a:off x="695325" y="1424138"/>
            <a:ext cx="10801350" cy="4705200"/>
          </a:xfrm>
          <a:prstGeom prst="rect">
            <a:avLst/>
          </a:prstGeom>
        </p:spPr>
        <p:txBody>
          <a:bodyPr vert="horz" lIns="0" tIns="0" rIns="0" bIns="0" rtlCol="0">
            <a:no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Date Placeholder 3">
            <a:extLst>
              <a:ext uri="{FF2B5EF4-FFF2-40B4-BE49-F238E27FC236}">
                <a16:creationId xmlns:a16="http://schemas.microsoft.com/office/drawing/2014/main" id="{E6787B15-1A7C-CA75-4000-6B4E7DCC0650}"/>
              </a:ext>
            </a:extLst>
          </p:cNvPr>
          <p:cNvSpPr>
            <a:spLocks noGrp="1"/>
          </p:cNvSpPr>
          <p:nvPr>
            <p:ph type="dt" sz="half" idx="2"/>
          </p:nvPr>
        </p:nvSpPr>
        <p:spPr>
          <a:xfrm>
            <a:off x="704377" y="6356350"/>
            <a:ext cx="1189737" cy="365125"/>
          </a:xfrm>
          <a:prstGeom prst="rect">
            <a:avLst/>
          </a:prstGeom>
        </p:spPr>
        <p:txBody>
          <a:bodyPr vert="horz" lIns="91440" tIns="45720" rIns="91440" bIns="45720" rtlCol="0" anchor="ctr"/>
          <a:lstStyle>
            <a:lvl1pPr algn="l">
              <a:defRPr lang="en-GB" sz="10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04/12/2024</a:t>
            </a:fld>
            <a:endParaRPr lang="en-GB"/>
          </a:p>
        </p:txBody>
      </p:sp>
      <p:sp>
        <p:nvSpPr>
          <p:cNvPr id="5" name="Footer Placeholder 4">
            <a:extLst>
              <a:ext uri="{FF2B5EF4-FFF2-40B4-BE49-F238E27FC236}">
                <a16:creationId xmlns:a16="http://schemas.microsoft.com/office/drawing/2014/main" id="{65A5CDDB-CC03-EB15-3D1D-E9C5DF5AC358}"/>
              </a:ext>
            </a:extLst>
          </p:cNvPr>
          <p:cNvSpPr>
            <a:spLocks noGrp="1"/>
          </p:cNvSpPr>
          <p:nvPr>
            <p:ph type="ftr" sz="quarter" idx="3"/>
          </p:nvPr>
        </p:nvSpPr>
        <p:spPr>
          <a:xfrm>
            <a:off x="2067426" y="6356350"/>
            <a:ext cx="4114800" cy="365125"/>
          </a:xfrm>
          <a:prstGeom prst="rect">
            <a:avLst/>
          </a:prstGeom>
        </p:spPr>
        <p:txBody>
          <a:bodyPr vert="horz" lIns="91440" tIns="45720" rIns="91440" bIns="45720" rtlCol="0" anchor="ctr"/>
          <a:lstStyle>
            <a:lvl1pPr algn="l">
              <a:defRPr lang="en-US" sz="10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0A4D9A69-816B-342C-83AD-D5776DA9D22D}"/>
              </a:ext>
            </a:extLst>
          </p:cNvPr>
          <p:cNvSpPr>
            <a:spLocks noGrp="1"/>
          </p:cNvSpPr>
          <p:nvPr>
            <p:ph type="sldNum" sz="quarter" idx="4"/>
          </p:nvPr>
        </p:nvSpPr>
        <p:spPr>
          <a:xfrm>
            <a:off x="11301647" y="6356350"/>
            <a:ext cx="390053" cy="365125"/>
          </a:xfrm>
          <a:prstGeom prst="rect">
            <a:avLst/>
          </a:prstGeom>
        </p:spPr>
        <p:txBody>
          <a:bodyPr vert="horz" lIns="91440" tIns="45720" rIns="91440" bIns="45720" rtlCol="0" anchor="ctr"/>
          <a:lstStyle>
            <a:lvl1pPr algn="ctr">
              <a:defRPr lang="en-US" sz="1200" b="1" i="0" kern="1200" smtClean="0">
                <a:solidFill>
                  <a:schemeClr val="tx1">
                    <a:lumMod val="25000"/>
                    <a:lumOff val="75000"/>
                  </a:schemeClr>
                </a:solidFill>
                <a:latin typeface="Montserrat SemiBold" pitchFamily="2" charset="77"/>
                <a:ea typeface="+mn-ea"/>
                <a:cs typeface="+mn-cs"/>
              </a:defRPr>
            </a:lvl1pPr>
          </a:lstStyle>
          <a:p>
            <a:fld id="{3531A8E9-B4CF-5643-AF96-CB4C768DAD63}" type="slidenum">
              <a:rPr lang="en-GB" smtClean="0"/>
              <a:pPr/>
              <a:t>‹#›</a:t>
            </a:fld>
            <a:endParaRPr lang="en-GB"/>
          </a:p>
        </p:txBody>
      </p:sp>
      <p:pic>
        <p:nvPicPr>
          <p:cNvPr id="9" name="Graphic 8">
            <a:extLst>
              <a:ext uri="{FF2B5EF4-FFF2-40B4-BE49-F238E27FC236}">
                <a16:creationId xmlns:a16="http://schemas.microsoft.com/office/drawing/2014/main" id="{5658AAB2-EDCD-A900-5FDD-1A1336EBF022}"/>
              </a:ext>
            </a:extLst>
          </p:cNvPr>
          <p:cNvPicPr>
            <a:picLocks noChangeAspect="1"/>
          </p:cNvPicPr>
          <p:nvPr/>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pic>
        <p:nvPicPr>
          <p:cNvPr id="7" name="Graphic 8">
            <a:extLst>
              <a:ext uri="{FF2B5EF4-FFF2-40B4-BE49-F238E27FC236}">
                <a16:creationId xmlns:a16="http://schemas.microsoft.com/office/drawing/2014/main" id="{5F363D3F-3D17-0339-89D1-36797D29FC60}"/>
              </a:ext>
            </a:extLst>
          </p:cNvPr>
          <p:cNvPicPr>
            <a:picLocks noChangeAspect="1"/>
          </p:cNvPicPr>
          <p:nvPr userDrawn="1"/>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spTree>
    <p:extLst>
      <p:ext uri="{BB962C8B-B14F-4D97-AF65-F5344CB8AC3E}">
        <p14:creationId xmlns:p14="http://schemas.microsoft.com/office/powerpoint/2010/main" val="3000198139"/>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7" r:id="rId20"/>
    <p:sldLayoutId id="2147483768" r:id="rId21"/>
    <p:sldLayoutId id="2147483769" r:id="rId22"/>
    <p:sldLayoutId id="2147483770" r:id="rId23"/>
    <p:sldLayoutId id="2147483771" r:id="rId24"/>
    <p:sldLayoutId id="2147483772" r:id="rId25"/>
    <p:sldLayoutId id="2147483773" r:id="rId26"/>
    <p:sldLayoutId id="2147483774" r:id="rId27"/>
    <p:sldLayoutId id="2147483775" r:id="rId28"/>
    <p:sldLayoutId id="2147483776" r:id="rId29"/>
    <p:sldLayoutId id="2147483777" r:id="rId30"/>
    <p:sldLayoutId id="2147483778" r:id="rId31"/>
    <p:sldLayoutId id="2147483779" r:id="rId32"/>
    <p:sldLayoutId id="2147483780" r:id="rId33"/>
    <p:sldLayoutId id="2147483781" r:id="rId34"/>
    <p:sldLayoutId id="2147483782" r:id="rId35"/>
    <p:sldLayoutId id="2147483783" r:id="rId36"/>
    <p:sldLayoutId id="2147483784" r:id="rId37"/>
    <p:sldLayoutId id="2147483785" r:id="rId38"/>
    <p:sldLayoutId id="2147483786" r:id="rId39"/>
    <p:sldLayoutId id="2147483787" r:id="rId40"/>
    <p:sldLayoutId id="2147483788" r:id="rId41"/>
    <p:sldLayoutId id="2147483789" r:id="rId42"/>
    <p:sldLayoutId id="2147483790" r:id="rId43"/>
    <p:sldLayoutId id="2147483791" r:id="rId44"/>
    <p:sldLayoutId id="2147483792" r:id="rId45"/>
    <p:sldLayoutId id="2147483793" r:id="rId46"/>
    <p:sldLayoutId id="2147483794" r:id="rId47"/>
    <p:sldLayoutId id="2147483795" r:id="rId48"/>
    <p:sldLayoutId id="2147483796" r:id="rId49"/>
    <p:sldLayoutId id="2147483797" r:id="rId50"/>
    <p:sldLayoutId id="2147483798" r:id="rId51"/>
  </p:sldLayoutIdLst>
  <p:hf hdr="0" ftr="0" dt="0"/>
  <p:txStyles>
    <p:title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p:titleStyle>
    <p:body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59">
          <p15:clr>
            <a:srgbClr val="547EBF"/>
          </p15:clr>
        </p15:guide>
        <p15:guide id="3" orient="horz" pos="2228">
          <p15:clr>
            <a:srgbClr val="547EBF"/>
          </p15:clr>
        </p15:guide>
        <p15:guide id="4" orient="horz" pos="2115">
          <p15:clr>
            <a:srgbClr val="547EBF"/>
          </p15:clr>
        </p15:guide>
        <p15:guide id="7" pos="1481">
          <p15:clr>
            <a:srgbClr val="547EBF"/>
          </p15:clr>
        </p15:guide>
        <p15:guide id="8" pos="1595">
          <p15:clr>
            <a:srgbClr val="547EBF"/>
          </p15:clr>
        </p15:guide>
        <p15:guide id="9" pos="2638">
          <p15:clr>
            <a:srgbClr val="547EBF"/>
          </p15:clr>
        </p15:guide>
        <p15:guide id="10" pos="2751">
          <p15:clr>
            <a:srgbClr val="547EBF"/>
          </p15:clr>
        </p15:guide>
        <p15:guide id="11" pos="3772">
          <p15:clr>
            <a:srgbClr val="547EBF"/>
          </p15:clr>
        </p15:guide>
        <p15:guide id="12" pos="3885">
          <p15:clr>
            <a:srgbClr val="547EBF"/>
          </p15:clr>
        </p15:guide>
        <p15:guide id="13" pos="4929">
          <p15:clr>
            <a:srgbClr val="547EBF"/>
          </p15:clr>
        </p15:guide>
        <p15:guide id="14" pos="5029">
          <p15:clr>
            <a:srgbClr val="547EBF"/>
          </p15:clr>
        </p15:guide>
        <p15:guide id="15" pos="6085">
          <p15:clr>
            <a:srgbClr val="547EBF"/>
          </p15:clr>
        </p15:guide>
        <p15:guide id="16" pos="6185">
          <p15:clr>
            <a:srgbClr val="547EBF"/>
          </p15:clr>
        </p15:guide>
        <p15:guide id="21" orient="horz" pos="890" userDrawn="1">
          <p15:clr>
            <a:srgbClr val="F26B43"/>
          </p15:clr>
        </p15:guide>
        <p15:guide id="22" orient="horz" pos="3861" userDrawn="1">
          <p15:clr>
            <a:srgbClr val="F26B43"/>
          </p15:clr>
        </p15:guide>
        <p15:guide id="23" pos="438" userDrawn="1">
          <p15:clr>
            <a:srgbClr val="F26B43"/>
          </p15:clr>
        </p15:guide>
        <p15:guide id="24" pos="7129"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FA676-B67E-AC67-7DDA-00665EF3C306}"/>
              </a:ext>
            </a:extLst>
          </p:cNvPr>
          <p:cNvSpPr>
            <a:spLocks noGrp="1"/>
          </p:cNvSpPr>
          <p:nvPr>
            <p:ph type="title"/>
          </p:nvPr>
        </p:nvSpPr>
        <p:spPr>
          <a:xfrm>
            <a:off x="695324" y="429193"/>
            <a:ext cx="10801349" cy="687600"/>
          </a:xfrm>
          <a:prstGeom prst="rect">
            <a:avLst/>
          </a:prstGeom>
        </p:spPr>
        <p:txBody>
          <a:bodyPr vert="horz" lIns="0" tIns="0" rIns="0" bIns="0" rtlCol="0" anchor="t" anchorCtr="0">
            <a:noAutofit/>
          </a:body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06A9D472-BF61-3B8E-D859-41FCAE3559A2}"/>
              </a:ext>
            </a:extLst>
          </p:cNvPr>
          <p:cNvSpPr>
            <a:spLocks noGrp="1"/>
          </p:cNvSpPr>
          <p:nvPr>
            <p:ph type="body" idx="1"/>
          </p:nvPr>
        </p:nvSpPr>
        <p:spPr>
          <a:xfrm>
            <a:off x="695325" y="1424138"/>
            <a:ext cx="10801350" cy="4705200"/>
          </a:xfrm>
          <a:prstGeom prst="rect">
            <a:avLst/>
          </a:prstGeom>
        </p:spPr>
        <p:txBody>
          <a:bodyPr vert="horz" lIns="0" tIns="0" rIns="0" bIns="0" rtlCol="0">
            <a:no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Date Placeholder 3">
            <a:extLst>
              <a:ext uri="{FF2B5EF4-FFF2-40B4-BE49-F238E27FC236}">
                <a16:creationId xmlns:a16="http://schemas.microsoft.com/office/drawing/2014/main" id="{E6787B15-1A7C-CA75-4000-6B4E7DCC0650}"/>
              </a:ext>
            </a:extLst>
          </p:cNvPr>
          <p:cNvSpPr>
            <a:spLocks noGrp="1"/>
          </p:cNvSpPr>
          <p:nvPr>
            <p:ph type="dt" sz="half" idx="2"/>
          </p:nvPr>
        </p:nvSpPr>
        <p:spPr>
          <a:xfrm>
            <a:off x="704377" y="6356350"/>
            <a:ext cx="1189737" cy="365125"/>
          </a:xfrm>
          <a:prstGeom prst="rect">
            <a:avLst/>
          </a:prstGeom>
        </p:spPr>
        <p:txBody>
          <a:bodyPr vert="horz" lIns="91440" tIns="45720" rIns="91440" bIns="45720" rtlCol="0" anchor="ctr"/>
          <a:lstStyle>
            <a:lvl1pPr algn="l">
              <a:defRPr lang="en-GB" sz="10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04/12/2024</a:t>
            </a:fld>
            <a:endParaRPr lang="en-GB"/>
          </a:p>
        </p:txBody>
      </p:sp>
      <p:sp>
        <p:nvSpPr>
          <p:cNvPr id="5" name="Footer Placeholder 4">
            <a:extLst>
              <a:ext uri="{FF2B5EF4-FFF2-40B4-BE49-F238E27FC236}">
                <a16:creationId xmlns:a16="http://schemas.microsoft.com/office/drawing/2014/main" id="{65A5CDDB-CC03-EB15-3D1D-E9C5DF5AC358}"/>
              </a:ext>
            </a:extLst>
          </p:cNvPr>
          <p:cNvSpPr>
            <a:spLocks noGrp="1"/>
          </p:cNvSpPr>
          <p:nvPr>
            <p:ph type="ftr" sz="quarter" idx="3"/>
          </p:nvPr>
        </p:nvSpPr>
        <p:spPr>
          <a:xfrm>
            <a:off x="2067426" y="6356350"/>
            <a:ext cx="4114800" cy="365125"/>
          </a:xfrm>
          <a:prstGeom prst="rect">
            <a:avLst/>
          </a:prstGeom>
        </p:spPr>
        <p:txBody>
          <a:bodyPr vert="horz" lIns="91440" tIns="45720" rIns="91440" bIns="45720" rtlCol="0" anchor="ctr"/>
          <a:lstStyle>
            <a:lvl1pPr algn="l">
              <a:defRPr lang="en-US" sz="10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0A4D9A69-816B-342C-83AD-D5776DA9D22D}"/>
              </a:ext>
            </a:extLst>
          </p:cNvPr>
          <p:cNvSpPr>
            <a:spLocks noGrp="1"/>
          </p:cNvSpPr>
          <p:nvPr>
            <p:ph type="sldNum" sz="quarter" idx="4"/>
          </p:nvPr>
        </p:nvSpPr>
        <p:spPr>
          <a:xfrm>
            <a:off x="11301647" y="6356350"/>
            <a:ext cx="390053" cy="365125"/>
          </a:xfrm>
          <a:prstGeom prst="rect">
            <a:avLst/>
          </a:prstGeom>
        </p:spPr>
        <p:txBody>
          <a:bodyPr vert="horz" lIns="91440" tIns="45720" rIns="91440" bIns="45720" rtlCol="0" anchor="ctr"/>
          <a:lstStyle>
            <a:lvl1pPr algn="ctr">
              <a:defRPr lang="en-US" sz="1200" b="1" i="0" kern="1200" smtClean="0">
                <a:solidFill>
                  <a:schemeClr val="tx1">
                    <a:lumMod val="25000"/>
                    <a:lumOff val="75000"/>
                  </a:schemeClr>
                </a:solidFill>
                <a:latin typeface="Montserrat SemiBold" pitchFamily="2" charset="77"/>
                <a:ea typeface="+mn-ea"/>
                <a:cs typeface="+mn-cs"/>
              </a:defRPr>
            </a:lvl1pPr>
          </a:lstStyle>
          <a:p>
            <a:fld id="{3531A8E9-B4CF-5643-AF96-CB4C768DAD63}" type="slidenum">
              <a:rPr lang="en-GB" smtClean="0"/>
              <a:pPr/>
              <a:t>‹#›</a:t>
            </a:fld>
            <a:endParaRPr lang="en-GB"/>
          </a:p>
        </p:txBody>
      </p:sp>
      <p:pic>
        <p:nvPicPr>
          <p:cNvPr id="9" name="Graphic 8">
            <a:extLst>
              <a:ext uri="{FF2B5EF4-FFF2-40B4-BE49-F238E27FC236}">
                <a16:creationId xmlns:a16="http://schemas.microsoft.com/office/drawing/2014/main" id="{5658AAB2-EDCD-A900-5FDD-1A1336EBF022}"/>
              </a:ext>
            </a:extLst>
          </p:cNvPr>
          <p:cNvPicPr>
            <a:picLocks noChangeAspect="1"/>
          </p:cNvPicPr>
          <p:nvPr/>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pic>
        <p:nvPicPr>
          <p:cNvPr id="7" name="Graphic 8">
            <a:extLst>
              <a:ext uri="{FF2B5EF4-FFF2-40B4-BE49-F238E27FC236}">
                <a16:creationId xmlns:a16="http://schemas.microsoft.com/office/drawing/2014/main" id="{500A8D40-61E4-18E9-FC2C-6BC5C1CD242D}"/>
              </a:ext>
            </a:extLst>
          </p:cNvPr>
          <p:cNvPicPr>
            <a:picLocks noChangeAspect="1"/>
          </p:cNvPicPr>
          <p:nvPr userDrawn="1"/>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spTree>
    <p:extLst>
      <p:ext uri="{BB962C8B-B14F-4D97-AF65-F5344CB8AC3E}">
        <p14:creationId xmlns:p14="http://schemas.microsoft.com/office/powerpoint/2010/main" val="2665491415"/>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 id="2147483833" r:id="rId18"/>
    <p:sldLayoutId id="2147483834" r:id="rId19"/>
    <p:sldLayoutId id="2147483835" r:id="rId20"/>
    <p:sldLayoutId id="2147483836" r:id="rId21"/>
    <p:sldLayoutId id="2147483837" r:id="rId22"/>
    <p:sldLayoutId id="2147483838" r:id="rId23"/>
    <p:sldLayoutId id="2147483839" r:id="rId24"/>
    <p:sldLayoutId id="2147483840" r:id="rId25"/>
    <p:sldLayoutId id="2147483841" r:id="rId26"/>
    <p:sldLayoutId id="2147483842" r:id="rId27"/>
    <p:sldLayoutId id="2147483843" r:id="rId28"/>
    <p:sldLayoutId id="2147483844" r:id="rId29"/>
    <p:sldLayoutId id="2147483845" r:id="rId30"/>
    <p:sldLayoutId id="2147483846" r:id="rId31"/>
    <p:sldLayoutId id="2147483847" r:id="rId32"/>
    <p:sldLayoutId id="2147483848" r:id="rId33"/>
    <p:sldLayoutId id="2147483849" r:id="rId34"/>
    <p:sldLayoutId id="2147483850" r:id="rId35"/>
    <p:sldLayoutId id="2147483851" r:id="rId36"/>
    <p:sldLayoutId id="2147483852" r:id="rId37"/>
    <p:sldLayoutId id="2147483853" r:id="rId38"/>
    <p:sldLayoutId id="2147483854" r:id="rId39"/>
    <p:sldLayoutId id="2147483855" r:id="rId40"/>
    <p:sldLayoutId id="2147483856" r:id="rId41"/>
    <p:sldLayoutId id="2147483857" r:id="rId42"/>
    <p:sldLayoutId id="2147483858" r:id="rId43"/>
    <p:sldLayoutId id="2147483859" r:id="rId44"/>
    <p:sldLayoutId id="2147483860" r:id="rId45"/>
    <p:sldLayoutId id="2147483861" r:id="rId46"/>
    <p:sldLayoutId id="2147483862" r:id="rId47"/>
    <p:sldLayoutId id="2147483863" r:id="rId48"/>
    <p:sldLayoutId id="2147483864" r:id="rId49"/>
    <p:sldLayoutId id="2147483865" r:id="rId50"/>
    <p:sldLayoutId id="2147483866" r:id="rId51"/>
  </p:sldLayoutIdLst>
  <p:hf hdr="0" ftr="0" dt="0"/>
  <p:txStyles>
    <p:title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p:titleStyle>
    <p:body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59">
          <p15:clr>
            <a:srgbClr val="547EBF"/>
          </p15:clr>
        </p15:guide>
        <p15:guide id="3" orient="horz" pos="2228">
          <p15:clr>
            <a:srgbClr val="547EBF"/>
          </p15:clr>
        </p15:guide>
        <p15:guide id="4" orient="horz" pos="2115">
          <p15:clr>
            <a:srgbClr val="547EBF"/>
          </p15:clr>
        </p15:guide>
        <p15:guide id="7" pos="1481">
          <p15:clr>
            <a:srgbClr val="547EBF"/>
          </p15:clr>
        </p15:guide>
        <p15:guide id="8" pos="1595">
          <p15:clr>
            <a:srgbClr val="547EBF"/>
          </p15:clr>
        </p15:guide>
        <p15:guide id="9" pos="2638">
          <p15:clr>
            <a:srgbClr val="547EBF"/>
          </p15:clr>
        </p15:guide>
        <p15:guide id="10" pos="2751">
          <p15:clr>
            <a:srgbClr val="547EBF"/>
          </p15:clr>
        </p15:guide>
        <p15:guide id="11" pos="3772">
          <p15:clr>
            <a:srgbClr val="547EBF"/>
          </p15:clr>
        </p15:guide>
        <p15:guide id="12" pos="3885">
          <p15:clr>
            <a:srgbClr val="547EBF"/>
          </p15:clr>
        </p15:guide>
        <p15:guide id="13" pos="4929">
          <p15:clr>
            <a:srgbClr val="547EBF"/>
          </p15:clr>
        </p15:guide>
        <p15:guide id="14" pos="5029">
          <p15:clr>
            <a:srgbClr val="547EBF"/>
          </p15:clr>
        </p15:guide>
        <p15:guide id="15" pos="6085">
          <p15:clr>
            <a:srgbClr val="547EBF"/>
          </p15:clr>
        </p15:guide>
        <p15:guide id="16" pos="6185">
          <p15:clr>
            <a:srgbClr val="547EBF"/>
          </p15:clr>
        </p15:guide>
        <p15:guide id="21" orient="horz" pos="890" userDrawn="1">
          <p15:clr>
            <a:srgbClr val="F26B43"/>
          </p15:clr>
        </p15:guide>
        <p15:guide id="22" orient="horz" pos="3861" userDrawn="1">
          <p15:clr>
            <a:srgbClr val="F26B43"/>
          </p15:clr>
        </p15:guide>
        <p15:guide id="23" pos="438" userDrawn="1">
          <p15:clr>
            <a:srgbClr val="F26B43"/>
          </p15:clr>
        </p15:guide>
        <p15:guide id="24" pos="712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0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1.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1.xml"/></Relationships>
</file>

<file path=ppt/slides/_rels/slide8.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chart" Target="../charts/chart2.xml"/><Relationship Id="rId16" Type="http://schemas.openxmlformats.org/officeDocument/2006/relationships/image" Target="../media/image30.svg"/><Relationship Id="rId1" Type="http://schemas.openxmlformats.org/officeDocument/2006/relationships/slideLayout" Target="../slideLayouts/slideLayout152.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3.xml"/></Relationships>
</file>

<file path=ppt/slides/slide1.xml><?xml version="1.0" encoding="utf-8"?>
<ns0:sld xmlns:ns0="http://schemas.openxmlformats.org/presentationml/2006/main" xmlns:ns1="http://schemas.openxmlformats.org/drawingml/2006/main" xmlns:ns2="http://schemas.microsoft.com/office/drawing/2014/main" xmlns:ns3="http://schemas.openxmlformats.org/officeDocument/2006/relationships" xmlns:ns4="http://schemas.microsoft.com/office/drawing/2010/main" xmlns:ns5="http://schemas.microsoft.com/office/powerpoint/2010/main">
  <ns0:cSld>
    <ns0:spTree>
      <ns0:nvGrpSpPr>
        <ns0:cNvPr id="1" name=""/>
        <ns0:cNvGrpSpPr/>
        <ns0:nvPr/>
      </ns0:nvGrpSpPr>
      <ns0:grpSpPr>
        <ns1:xfrm>
          <ns1:off x="0" y="0"/>
          <ns1:ext cx="0" cy="0"/>
          <ns1:chOff x="0" y="0"/>
          <ns1:chExt cx="0" cy="0"/>
        </ns1:xfrm>
      </ns0:grpSpPr>
      <ns0:sp>
        <ns0:nvSpPr>
          <ns0:cNvPr id="3" name="Slide Number Placeholder 2">
            <ns1:extLst>
              <ns1:ext uri="{FF2B5EF4-FFF2-40B4-BE49-F238E27FC236}">
                <ns2:creationId id="{D588DF38-F73F-09E2-6B8C-286C3751DC3F}"/>
              </ns1:ext>
            </ns1:extLst>
          </ns0:cNvPr>
          <ns0:cNvSpPr>
            <ns1:spLocks noGrp="1"/>
          </ns0:cNvSpPr>
          <ns0:nvPr>
            <ns0:ph type="sldNum" sz="quarter" idx="12"/>
          </ns0:nvPr>
        </ns0:nvSpPr>
        <ns0:spPr/>
        <ns0:txBody>
          <ns1:bodyPr/>
          <ns1:lstStyle/>
          <ns1:p>
            <ns1:fld id="{3531A8E9-B4CF-5643-AF96-CB4C768DAD63}" type="slidenum">
              <ns1:rPr lang="en-US" smtClean="0"/>
              <ns1:pPr/>
              <ns1:t>1</ns1:t>
            </ns1:fld>
            <ns1:endParaRPr lang="en-US"/>
          </ns1:p>
        </ns0:txBody>
      </ns0:sp>
      <ns0:pic>
        <ns0:nvPicPr>
          <ns0:cNvPr id="8" name="Picture Placeholder 7">
            <ns1:extLst>
              <ns1:ext uri="{FF2B5EF4-FFF2-40B4-BE49-F238E27FC236}">
                <ns2:creationId id="{8ABF3CB5-1982-E5EA-D401-E797DAE7CB81}"/>
              </ns1:ext>
            </ns1:extLst>
          </ns0:cNvPr>
          <ns0:cNvPicPr>
            <ns1:picLocks noGrp="1" noChangeAspect="1"/>
          </ns0:cNvPicPr>
          <ns0:nvPr>
            <ns0:ph type="pic" sz="quarter" idx="14"/>
          </ns0:nvPr>
        </ns0:nvPicPr>
        <ns0:blipFill>
          <ns1:blip ns3:embed="rId2" cstate="screen">
            <ns1:extLst>
              <ns1:ext uri="{28A0092B-C50C-407E-A947-70E740481C1C}">
                <ns4:useLocalDpi val="0"/>
              </ns1:ext>
            </ns1:extLst>
          </ns1:blip>
          <ns1:srcRect/>
          <ns1:stretch/>
        </ns0:blipFill>
        <ns0:spPr/>
      </ns0:pic>
      <ns0:sp>
        <ns0:nvSpPr>
          <ns0:cNvPr id="9" name="Title 1">
            <ns1:extLst>
              <ns1:ext uri="{FF2B5EF4-FFF2-40B4-BE49-F238E27FC236}">
                <ns2:creationId id="{40840B04-35F3-C687-C247-43FB863F9ADF}"/>
              </ns1:ext>
            </ns1:extLst>
          </ns0:cNvPr>
          <ns0:cNvSpPr txBox="1">
            <ns1:spLocks/>
          </ns0:cNvSpPr>
          <ns0:nvPr/>
        </ns0:nvSpPr>
        <ns0:spPr>
          <ns1:xfrm>
            <ns1:off x="637200" y="1918800"/>
            <ns1:ext cx="5408109" cy="2694476"/>
          </ns1:xfrm>
          <ns1:prstGeom prst="rect">
            <ns1:avLst/>
          </ns1:prstGeom>
        </ns0:spPr>
        <ns0:txBody>
          <ns1:bodyPr vert="horz" lIns="0" tIns="0" rIns="0" bIns="0" rtlCol="0" anchor="b" anchorCtr="0">
            <ns1:noAutofit/>
          </ns1:bodyPr>
          <ns1:lstStyle>
            <ns1:lvl1pPr marL="0" algn="l" defTabSz="914400" rtl="0" eaLnBrk="1" latinLnBrk="0" hangingPunct="1">
              <ns1:lnSpc>
                <ns1:spcPct val="100000"/>
              </ns1:lnSpc>
              <ns1:spcBef>
                <ns1:spcPct val="0"/>
              </ns1:spcBef>
              <ns1:buNone/>
              <ns1:defRPr lang="en-US" sz="4800" b="1" i="0" kern="1200" dirty="0">
                <ns1:solidFill>
                  <ns1:schemeClr val="tx1"/>
                </ns1:solidFill>
                <ns1:latin typeface="Montserrat SemiBold" pitchFamily="2" charset="77"/>
                <ns1:ea typeface="+mj-ea"/>
                <ns1:cs typeface="+mj-cs"/>
              </ns1:defRPr>
            </ns1:lvl1pPr>
          </ns1:lstStyle>
          <ns1:p>
            <ns1:r>
              <ns1:rPr lang="en-US" sz="4400" dirty="0"/>
              <ns1:t>Accelerating your success through cutting-edge software</ns1:t>
            </ns1:r>
            <ns1:endParaRPr lang="en-GB" sz="4400" dirty="0">
              <ns1:latin typeface="Montserrat SemiBold"/>
            </ns1:endParaRPr>
          </ns1:p>
        </ns0:txBody>
      </ns0:sp>
      <ns0:sp>
        <ns0:nvSpPr>
          <ns0:cNvPr id="10" name="Subtitle 8">
            <ns1:extLst>
              <ns1:ext uri="{FF2B5EF4-FFF2-40B4-BE49-F238E27FC236}">
                <ns2:creationId id="{38C27D3F-44CF-B094-85B3-93515E5039F3}"/>
              </ns1:ext>
            </ns1:extLst>
          </ns0:cNvPr>
          <ns0:cNvSpPr txBox="1">
            <ns1:spLocks/>
          </ns0:cNvSpPr>
          <ns0:nvPr/>
        </ns0:nvSpPr>
        <ns0:spPr>
          <ns1:xfrm>
            <ns1:off x="640800" y="4838400"/>
            <ns1:ext cx="5292725" cy="623624"/>
          </ns1:xfrm>
          <ns1:prstGeom prst="rect">
            <ns1:avLst/>
          </ns1:prstGeom>
        </ns0:spPr>
        <ns0:txBody>
          <ns1:bodyPr vert="horz" lIns="0" tIns="0" rIns="0" bIns="0" rtlCol="0" anchor="t">
            <ns1:noAutofit/>
          </ns1:bodyPr>
          <ns1:lstStyle>
            <ns1:lvl1pPr marL="0" indent="0" algn="l" defTabSz="914400" rtl="0" eaLnBrk="1" latinLnBrk="0" hangingPunct="1">
              <ns1:lnSpc>
                <ns1:spcPct val="90000"/>
              </ns1:lnSpc>
              <ns1:spcBef>
                <ns1:spcPts val="1000"/>
              </ns1:spcBef>
              <ns1:spcAft>
                <ns1:spcPts val="500"/>
              </ns1:spcAft>
              <ns1:buSzPct val="120000"/>
              <ns1:buFont typeface="Arial" panose="020B0604020202020204" pitchFamily="34" charset="0"/>
              <ns1:buNone/>
              <ns1:defRPr lang="en-US" sz="2000" kern="12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1pPr>
            <ns1:lvl2pPr marL="457200" indent="0" algn="ctr" defTabSz="914400" rtl="0" eaLnBrk="1" latinLnBrk="0" hangingPunct="1">
              <ns1:lnSpc>
                <ns1:spcPct val="120000"/>
              </ns1:lnSpc>
              <ns1:spcBef>
                <ns1:spcPts val="200"/>
              </ns1:spcBef>
              <ns1:spcAft>
                <ns1:spcPts val="0"/>
              </ns1:spcAft>
              <ns1:buClr>
                <ns1:schemeClr val="tx2"/>
              </ns1:buClr>
              <ns1:buSzPct val="110000"/>
              <ns1:buFont typeface="Arial" panose="020B0604020202020204" pitchFamily="34" charset="0"/>
              <ns1:buNone/>
              <ns1:defRPr sz="20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2pPr>
            <ns1:lvl3pPr marL="914400" indent="0" algn="ctr" defTabSz="914400" rtl="0" eaLnBrk="1" latinLnBrk="0" hangingPunct="1">
              <ns1:lnSpc>
                <ns1:spcPct val="120000"/>
              </ns1:lnSpc>
              <ns1:spcBef>
                <ns1:spcPts val="100"/>
              </ns1:spcBef>
              <ns1:spcAft>
                <ns1:spcPts val="0"/>
              </ns1:spcAft>
              <ns1:buClr>
                <ns1:schemeClr val="tx1">
                  <ns1:lumMod val="75000"/>
                  <ns1:lumOff val="25000"/>
                </ns1:schemeClr>
              </ns1:buClr>
              <ns1:buSzPct val="130000"/>
              <ns1:buFont typeface="Open Sans" panose="020B0606030504020204" pitchFamily="34" charset="0"/>
              <ns1:buNone/>
              <ns1:defRPr sz="18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3pPr>
            <ns1:lvl4pPr marL="1371600" indent="0" algn="ctr" defTabSz="914400" rtl="0" eaLnBrk="1" latinLnBrk="0" hangingPunct="1">
              <ns1:lnSpc>
                <ns1:spcPct val="120000"/>
              </ns1:lnSpc>
              <ns1:spcBef>
                <ns1:spcPts val="100"/>
              </ns1:spcBef>
              <ns1:spcAft>
                <ns1:spcPts val="0"/>
              </ns1:spcAft>
              <ns1:buClr>
                <ns1:schemeClr val="tx2"/>
              </ns1:buClr>
              <ns1:buSzPct val="120000"/>
              <ns1:buFont typeface="Open Sans" panose="020B0606030504020204" pitchFamily="34" charset="0"/>
              <ns1:buNone/>
              <ns1:defRPr sz="16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4pPr>
            <ns1:lvl5pPr marL="1828800" indent="0" algn="ctr" defTabSz="914400" rtl="0" eaLnBrk="1" latinLnBrk="0" hangingPunct="1">
              <ns1:lnSpc>
                <ns1:spcPct val="120000"/>
              </ns1:lnSpc>
              <ns1:spcBef>
                <ns1:spcPts val="100"/>
              </ns1:spcBef>
              <ns1:spcAft>
                <ns1:spcPts val="0"/>
              </ns1:spcAft>
              <ns1:buClr>
                <ns1:schemeClr val="tx1">
                  <ns1:lumMod val="50000"/>
                  <ns1:lumOff val="50000"/>
                </ns1:schemeClr>
              </ns1:buClr>
              <ns1:buFont typeface="Open Sans" panose="020B0606030504020204" pitchFamily="34" charset="0"/>
              <ns1:buNone/>
              <ns1:defRPr sz="16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5pPr>
            <ns1:lvl6pPr marL="2286000" indent="0" algn="ctr" defTabSz="914400" rtl="0" eaLnBrk="1" latinLnBrk="0" hangingPunct="1">
              <ns1:lnSpc>
                <ns1:spcPct val="90000"/>
              </ns1:lnSpc>
              <ns1:spcBef>
                <ns1:spcPts val="500"/>
              </ns1:spcBef>
              <ns1:buFont typeface="Arial" panose="020B0604020202020204" pitchFamily="34" charset="0"/>
              <ns1:buNone/>
              <ns1:defRPr sz="1600" kern="1200">
                <ns1:solidFill>
                  <ns1:schemeClr val="tx1"/>
                </ns1:solidFill>
                <ns1:latin typeface="+mn-lt"/>
                <ns1:ea typeface="+mn-ea"/>
                <ns1:cs typeface="+mn-cs"/>
              </ns1:defRPr>
            </ns1:lvl6pPr>
            <ns1:lvl7pPr marL="2743200" indent="0" algn="ctr" defTabSz="914400" rtl="0" eaLnBrk="1" latinLnBrk="0" hangingPunct="1">
              <ns1:lnSpc>
                <ns1:spcPct val="90000"/>
              </ns1:lnSpc>
              <ns1:spcBef>
                <ns1:spcPts val="500"/>
              </ns1:spcBef>
              <ns1:buFont typeface="Arial" panose="020B0604020202020204" pitchFamily="34" charset="0"/>
              <ns1:buNone/>
              <ns1:defRPr sz="1600" kern="1200">
                <ns1:solidFill>
                  <ns1:schemeClr val="tx1"/>
                </ns1:solidFill>
                <ns1:latin typeface="+mn-lt"/>
                <ns1:ea typeface="+mn-ea"/>
                <ns1:cs typeface="+mn-cs"/>
              </ns1:defRPr>
            </ns1:lvl7pPr>
            <ns1:lvl8pPr marL="3200400" indent="0" algn="ctr" defTabSz="914400" rtl="0" eaLnBrk="1" latinLnBrk="0" hangingPunct="1">
              <ns1:lnSpc>
                <ns1:spcPct val="90000"/>
              </ns1:lnSpc>
              <ns1:spcBef>
                <ns1:spcPts val="500"/>
              </ns1:spcBef>
              <ns1:buFont typeface="Arial" panose="020B0604020202020204" pitchFamily="34" charset="0"/>
              <ns1:buNone/>
              <ns1:defRPr sz="1600" kern="1200">
                <ns1:solidFill>
                  <ns1:schemeClr val="tx1"/>
                </ns1:solidFill>
                <ns1:latin typeface="+mn-lt"/>
                <ns1:ea typeface="+mn-ea"/>
                <ns1:cs typeface="+mn-cs"/>
              </ns1:defRPr>
            </ns1:lvl8pPr>
            <ns1:lvl9pPr marL="3657600" indent="0" algn="ctr" defTabSz="914400" rtl="0" eaLnBrk="1" latinLnBrk="0" hangingPunct="1">
              <ns1:lnSpc>
                <ns1:spcPct val="90000"/>
              </ns1:lnSpc>
              <ns1:spcBef>
                <ns1:spcPts val="500"/>
              </ns1:spcBef>
              <ns1:buFont typeface="Arial" panose="020B0604020202020204" pitchFamily="34" charset="0"/>
              <ns1:buNone/>
              <ns1:defRPr sz="1600" kern="1200">
                <ns1:solidFill>
                  <ns1:schemeClr val="tx1"/>
                </ns1:solidFill>
                <ns1:latin typeface="+mn-lt"/>
                <ns1:ea typeface="+mn-ea"/>
                <ns1:cs typeface="+mn-cs"/>
              </ns1:defRPr>
            </ns1:lvl9pPr>
          </ns1:lstStyle>
          <ns1:p>
            <ns1:r>
              <ns1:rPr lang="en-US" dirty="0">
                <ns1:latin typeface="Open Sans"/>
                <ns1:ea typeface="Open Sans"/>
                <ns1:cs typeface="Open Sans"/>
              </ns1:rPr>
              <ns1:t>Value </ns1:t>
            </ns1:r>
            <ns1:r>
              <ns1:rPr lang="en-US" dirty="0">
                <ns1:solidFill>
                  <ns1:srgbClr val="565666"/>
                </ns1:solidFill>
                <ns1:latin typeface="Open Sans"/>
                <ns1:ea typeface="Open Sans"/>
                <ns1:cs typeface="Open Sans"/>
              </ns1:rPr>
              <ns1:t>Business Case </ns1:t>
            </ns1:r>
            <ns1:br>
              <ns1:rPr lang="en-US" dirty="0">
                <ns1:solidFill>
                  <ns1:srgbClr val="565666"/>
                </ns1:solidFill>
                <ns1:latin typeface="Open Sans"/>
                <ns1:ea typeface="Open Sans"/>
                <ns1:cs typeface="Open Sans"/>
              </ns1:rPr>
            </ns1:br>
            <ns1:r>
              <ns1:rPr lang="en-US" dirty="0"/>
              <ns1:t>Submission ID: </ns1:t>
            </ns1:r>
            <ns1:r>
              <ns1:rPr lang="tr-TR" dirty="0" err="1"/>
              <ns1:t>6089471292727262688</ns1:t>
            </ns1:r>
            <ns1:endParaRPr lang="en-US" dirty="0"/>
          </ns1:p>
          <ns1:p>
            <ns1:endParaRPr lang="en-US" dirty="0">
              <ns1:latin typeface="Open Sans"/>
              <ns1:ea typeface="Open Sans"/>
              <ns1:cs typeface="Open Sans"/>
            </ns1:endParaRPr>
          </ns1:p>
        </ns0:txBody>
      </ns0:sp>
    </ns0:spTree>
    <ns0:extLst>
      <ns0:ext uri="{BB962C8B-B14F-4D97-AF65-F5344CB8AC3E}">
        <ns5:creationId val="3808875569"/>
      </ns0:ext>
    </ns0:extLst>
  </ns0:cSld>
  <ns0:clrMapOvr>
    <ns1:masterClrMapping/>
  </ns0:clrMapOvr>
</ns0:sld>
</file>

<file path=ppt/slides/slide10.xml><?xml version="1.0" encoding="utf-8"?>
<ns0:sld xmlns:ns0="http://schemas.openxmlformats.org/presentationml/2006/main" xmlns:ns1="http://schemas.openxmlformats.org/drawingml/2006/main" xmlns:ns2="http://schemas.microsoft.com/office/drawing/2014/main" xmlns:ns3="http://schemas.microsoft.com/office/powerpoint/2010/main" xmlns:ns4="http://schemas.microsoft.com/office/drawing/2010/main">
  <ns0:cSld>
    <ns0:spTree>
      <ns0:nvGrpSpPr>
        <ns0:cNvPr id="1" name="">
          <ns1:extLst>
            <ns1:ext uri="{FF2B5EF4-FFF2-40B4-BE49-F238E27FC236}">
              <ns2:creationId id="{98AE785E-F828-4B72-DC9A-BE799690915A}"/>
            </ns1:ext>
          </ns1:extLst>
        </ns0:cNvPr>
        <ns0:cNvGrpSpPr/>
        <ns0:nvPr/>
      </ns0:nvGrpSpPr>
      <ns0:grpSpPr>
        <ns1:xfrm>
          <ns1:off x="0" y="0"/>
          <ns1:ext cx="0" cy="0"/>
          <ns1:chOff x="0" y="0"/>
          <ns1:chExt cx="0" cy="0"/>
        </ns1:xfrm>
      </ns0:grpSpPr>
      <ns0:sp>
        <ns0:nvSpPr>
          <ns0:cNvPr id="2" name="Slide Number Placeholder 1">
            <ns1:extLst>
              <ns1:ext uri="{FF2B5EF4-FFF2-40B4-BE49-F238E27FC236}">
                <ns2:creationId id="{2F6B992C-E9D2-AC69-B187-87D2F1FFD2FF}"/>
              </ns1:ext>
            </ns1:extLst>
          </ns0:cNvPr>
          <ns0:cNvSpPr>
            <ns1:spLocks noGrp="1"/>
          </ns0:cNvSpPr>
          <ns0:nvPr>
            <ns0:ph type="sldNum" sz="quarter" idx="12"/>
          </ns0:nvPr>
        </ns0:nvSpPr>
        <ns0:spPr/>
        <ns0:txBody>
          <ns1:bodyPr/>
          <ns1:lstStyle/>
          <ns1:p>
            <ns1:fld id="{3531A8E9-B4CF-5643-AF96-CB4C768DAD63}" type="slidenum">
              <ns1:rPr lang="en-US" smtClean="0"/>
              <ns1:t>10</ns1:t>
            </ns1:fld>
            <ns1:endParaRPr lang="en-US"/>
          </ns1:p>
        </ns0:txBody>
      </ns0:sp>
      <ns0:sp>
        <ns0:nvSpPr>
          <ns0:cNvPr id="3" name="Title 2">
            <ns1:extLst>
              <ns1:ext uri="{FF2B5EF4-FFF2-40B4-BE49-F238E27FC236}">
                <ns2:creationId id="{B6FE7873-5FE3-B4CB-A3DF-16BD42FB7E52}"/>
              </ns1:ext>
            </ns1:extLst>
          </ns0:cNvPr>
          <ns0:cNvSpPr>
            <ns1:spLocks noGrp="1"/>
          </ns0:cNvSpPr>
          <ns0:nvPr>
            <ns0:ph type="title"/>
          </ns0:nvPr>
        </ns0:nvSpPr>
        <ns0:spPr>
          <ns1:xfrm>
            <ns1:off x="695326" y="428400"/>
            <ns1:ext cx="10801349" cy="388773"/>
          </ns1:xfrm>
        </ns0:spPr>
        <ns0:txBody>
          <ns1:bodyPr/>
          <ns1:lstStyle/>
          <ns1:p>
            <ns1:r>
              <ns1:rPr lang="en-GB" dirty="0"/>
              <ns1:t>Summary of your inputs</ns1:t>
            </ns1:r>
          </ns1:p>
        </ns0:txBody>
      </ns0:sp>
      <ns0:graphicFrame>
        <ns0:nvGraphicFramePr>
          <ns0:cNvPr id="7" name="Table 6">
            <ns1:extLst>
              <ns1:ext uri="{FF2B5EF4-FFF2-40B4-BE49-F238E27FC236}">
                <ns2:creationId id="{53C5CDA4-7668-B86A-A4BA-6721AB7418C6}"/>
              </ns1:ext>
            </ns1:extLst>
          </ns0:cNvPr>
          <ns0:cNvGraphicFramePr>
            <ns1:graphicFrameLocks noGrp="1"/>
          </ns0:cNvGraphicFramePr>
          <ns0:nvPr>
            <ns0:extLst>
              <ns0:ext uri="{D42A27DB-BD31-4B8C-83A1-F6EECF244321}">
                <ns3:modId val="644217734"/>
              </ns0:ext>
            </ns0:extLst>
          </ns0:nvPr>
        </ns0:nvGraphicFramePr>
        <ns0:xfrm>
          <ns1:off x="695326" y="1020779"/>
          <ns1:ext cx="4981197" cy="5540890"/>
        </ns0:xfrm>
        <ns1:graphic>
          <ns1:graphicData uri="http://schemas.openxmlformats.org/drawingml/2006/table">
            <ns1:tbl>
              <ns1:tblPr/>
              <ns1:tblGrid>
                <ns1:gridCol w="3514535">
                  <ns1:extLst>
                    <ns1:ext uri="{9D8B030D-6E8A-4147-A177-3AD203B41FA5}">
                      <ns2:colId val="1936593662"/>
                    </ns1:ext>
                  </ns1:extLst>
                </ns1:gridCol>
                <ns1:gridCol w="164835">
                  <ns1:extLst>
                    <ns1:ext uri="{9D8B030D-6E8A-4147-A177-3AD203B41FA5}">
                      <ns2:colId val="4046512273"/>
                    </ns1:ext>
                  </ns1:extLst>
                </ns1:gridCol>
                <ns1:gridCol w="1301827">
                  <ns1:extLst>
                    <ns1:ext uri="{9D8B030D-6E8A-4147-A177-3AD203B41FA5}">
                      <ns2:colId val="4132532014"/>
                    </ns1:ext>
                  </ns1:extLst>
                </ns1:gridCol>
              </ns1:tblGrid>
              <ns1:tr h="160984">
                <ns1:tc>
                  <ns1:txBody>
                    <ns1:bodyPr/>
                    <ns1:lstStyle/>
                    <ns1:p>
                      <ns1:pPr algn="l" fontAlgn="ctr"/>
                      <ns1:r>
                        <ns1:rPr lang="en-GB" sz="800" b="1" i="0" u="none" strike="noStrike" dirty="0">
                          <ns1:solidFill>
                            <ns1:schemeClr val="tx1"/>
                          </ns1:solidFill>
                          <ns1:effectLst/>
                          <ns1:latin typeface="Open Sans" panose="020B0606030504020204" pitchFamily="34" charset="0"/>
                        </ns1:rPr>
                        <ns1:t>IT finance systems </ns1:t>
                      </ns1:r>
                    </ns1:p>
                  </ns1:txBody>
                  <ns1:tcPr marL="0" marR="0" marT="0" marB="0" anchor="ctr">
                    <ns1:lnL>
                      <ns1:noFill/>
                    </ns1:lnL>
                    <ns1:lnR>
                      <ns1:noFill/>
                    </ns1:lnR>
                    <ns1:lnT>
                      <ns1:noFill/>
                    </ns1:lnT>
                    <ns1:lnB>
                      <ns1:noFill/>
                    </ns1:lnB>
                    <ns1:solidFill>
                      <ns1:srgbClr val="C5C5CE"/>
                    </ns1:solid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solidFill>
                      <ns1:srgbClr val="C5C5CE"/>
                    </ns1:solidFill>
                  </ns1:tcPr>
                </ns1:tc>
                <ns1:tc>
                  <ns1:txBody>
                    <ns1:bodyPr/>
                    <ns1:lstStyle/>
                    <ns1:p>
                      <ns1:pPr algn="r" fontAlgn="b"/>
                      <ns1:endParaRPr lang="en-GB" sz="800" b="0" i="0" u="none" strike="noStrike" dirty="0">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w="6350" cap="flat" cmpd="sng" algn="ctr">
                      <ns1:solidFill>
                        <ns1:srgbClr val="E7E6E6"/>
                      </ns1:solidFill>
                      <ns1:prstDash val="solid"/>
                      <ns1:round/>
                      <ns1:headEnd type="none" w="med" len="med"/>
                      <ns1:tailEnd type="none" w="med" len="med"/>
                    </ns1:lnB>
                    <ns1:solidFill>
                      <ns1:srgbClr val="C5C5CE"/>
                    </ns1:solidFill>
                  </ns1:tcPr>
                </ns1:tc>
                <ns1:extLst>
                  <ns1:ext uri="{0D108BD9-81ED-4DB2-BD59-A6C34878D82A}">
                    <ns2:rowId val="3146613624"/>
                  </ns1:ext>
                </ns1:extLst>
              </ns1:tr>
              <ns1:tr h="160984">
                <ns1:tc>
                  <ns1:txBody>
                    <ns1:bodyPr/>
                    <ns1:lstStyle/>
                    <ns1:p>
                      <ns1:pPr algn="l" fontAlgn="ctr"/>
                      <ns1:r>
                        <ns1:rPr lang="en-GB" sz="800" b="0" i="0" u="none" strike="noStrike" dirty="0">
                          <ns1:solidFill>
                            <ns1:srgbClr val="595959"/>
                          </ns1:solidFill>
                          <ns1:effectLst/>
                          <ns1:latin typeface="Open Sans" panose="020B0606030504020204" pitchFamily="34" charset="0"/>
                        </ns1:rPr>
                        <ns1:t>Are your IT finance systems currently on prem, hosted or on cloud?</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dirty="0">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E7E6E6"/>
                      </ns1:solidFill>
                      <ns1:prstDash val="solid"/>
                      <ns1:round/>
                      <ns1:headEnd type="none" w="med" len="med"/>
                      <ns1:tailEnd type="none" w="med" len="med"/>
                    </ns1:lnR>
                    <ns1:lnT>
                      <ns1:noFill/>
                    </ns1:lnT>
                    <ns1:lnB>
                      <ns1:noFill/>
                    </ns1:lnB>
                    <ns1:noFill/>
                  </ns1:tcPr>
                </ns1:tc>
                <ns1:tc>
                  <ns1:txBody>
                    <ns1:bodyPr/>
                    <ns1:lstStyle/>
                    <ns1:p>
                      <ns1:pPr algn="ctr" fontAlgn="ctr"/>
                      <ns1:r>
                        <ns1:rPr lang="tr-TR" sz="800" b="0" i="0" u="none" strike="noStrike" dirty="0">
                          <ns1:solidFill>
                            <ns1:srgbClr val="FFFFFF"/>
                          </ns1:solidFill>
                          <ns1:effectLst/>
                          <ns1:latin typeface="Open Sans" panose="020B0606030504020204" pitchFamily="34" charset="0"/>
                        </ns1:rPr>
                        <ns1:t>Hosted</ns1:t>
                      </ns1:r>
                      <ns1:endParaRPr lang="en-GB" sz="800" b="0" i="0" u="none" strike="noStrike" dirty="0">
                        <ns1:solidFill>
                          <ns1:srgbClr val="FFFFFF"/>
                        </ns1:solidFill>
                        <ns1:effectLst/>
                        <ns1:latin typeface="Open Sans" panose="020B0606030504020204" pitchFamily="34" charset="0"/>
                      </ns1:endParaRPr>
                    </ns1:p>
                  </ns1:txBody>
                  <ns1:tcPr marL="0" marR="0" marT="0" marB="0" anchor="ctr">
                    <ns1:lnL w="6350" cap="flat" cmpd="sng" algn="ctr">
                      <ns1:solidFill>
                        <ns1:srgbClr val="E7E6E6"/>
                      </ns1:solidFill>
                      <ns1:prstDash val="solid"/>
                      <ns1:round/>
                      <ns1:headEnd type="none" w="med" len="med"/>
                      <ns1:tailEnd type="none" w="med" len="med"/>
                    </ns1:lnL>
                    <ns1:lnR w="6350" cap="flat" cmpd="sng" algn="ctr">
                      <ns1:solidFill>
                        <ns1:srgbClr val="E7E6E6"/>
                      </ns1:solidFill>
                      <ns1:prstDash val="solid"/>
                      <ns1:round/>
                      <ns1:headEnd type="none" w="med" len="med"/>
                      <ns1:tailEnd type="none" w="med" len="med"/>
                    </ns1:lnR>
                    <ns1:lnT w="6350" cap="flat" cmpd="sng" algn="ctr">
                      <ns1:solidFill>
                        <ns1:srgbClr val="E7E6E6"/>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D7D31"/>
                    </ns1:solidFill>
                  </ns1:tcPr>
                </ns1:tc>
                <ns1:extLst>
                  <ns1:ext uri="{0D108BD9-81ED-4DB2-BD59-A6C34878D82A}">
                    <ns2:rowId val="1716828448"/>
                  </ns1:ext>
                </ns1:extLst>
              </ns1:tr>
              <ns1:tr h="273674">
                <ns1:tc>
                  <ns1:txBody>
                    <ns1:bodyPr/>
                    <ns1:lstStyle/>
                    <ns1:p>
                      <ns1:pPr algn="l" fontAlgn="ctr"/>
                      <ns1:r>
                        <ns1:rPr lang="en-GB" sz="800" b="0" i="0" u="none" strike="noStrike" dirty="0">
                          <ns1:solidFill>
                            <ns1:srgbClr val="595959"/>
                          </ns1:solidFill>
                          <ns1:effectLst/>
                          <ns1:latin typeface="Open Sans" panose="020B0606030504020204" pitchFamily="34" charset="0"/>
                        </ns1:rPr>
                        <ns1:t>What are your current annual IT infrastructure costs associated with your finance systems (including hosting, VPN, data management, back up and maintenance costs )</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en-GB" sz="800" b="0" i="0" u="none" strike="noStrike" dirty="0">
                          <ns1:solidFill>
                            <ns1:srgbClr val="0000FF"/>
                          </ns1:solidFill>
                          <ns1:effectLst/>
                          <ns1:latin typeface="Open Sans" panose="020B0606030504020204" pitchFamily="34" charset="0"/>
                        </ns1:rPr>
                        <ns1:t>                                            £</ns1:t>
                      </ns1:r>
                      <ns1:r>
                        <ns1:rPr lang="tr-TR" sz="800" b="0" i="0" u="none" strike="noStrike" dirty="0">
                          <ns1:solidFill>
                            <ns1:srgbClr val="0000FF"/>
                          </ns1:solidFill>
                          <ns1:effectLst/>
                          <ns1:latin typeface="Open Sans" panose="020B0606030504020204" pitchFamily="34" charset="0"/>
                        </ns1:rPr>
                        <ns1:t>£ 150,000</ns1:t>
                      </ns1:r>
                      <ns1:r>
                        <ns1:rPr lang="en-GB" sz="800" b="0" i="0" u="none" strike="noStrike" dirty="0">
                          <ns1:solidFill>
                            <ns1:srgbClr val="0000FF"/>
                          </ns1:solidFill>
                          <ns1:effectLst/>
                          <ns1:latin typeface="Open Sans" panose="020B0606030504020204" pitchFamily="34" charset="0"/>
                        </ns1:rPr>
                        <ns1:t> </ns1:t>
                      </ns1:r>
                    </ns1:p>
                  </ns1:txBody>
                  <ns1:tcPr marL="0" marR="71413"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1316356832"/>
                  </ns1:ext>
                </ns1:extLst>
              </ns1:tr>
              <ns1:tr h="160984">
                <ns1:tc>
                  <ns1:txBody>
                    <ns1:bodyPr/>
                    <ns1:lstStyle/>
                    <ns1:p>
                      <ns1:pPr algn="l" fontAlgn="ctr"/>
                      <ns1:endParaRPr lang="en-GB" sz="800" b="0" i="0" u="none" strike="noStrike" dirty="0">
                        <ns1:solidFill>
                          <ns1:srgbClr val="D42E12"/>
                        </ns1:solidFill>
                        <ns1:effectLst/>
                        <ns1:latin typeface="Open Sans" panose="020B0606030504020204" pitchFamily="34" charset="0"/>
                      </ns1:endParaRP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noFill/>
                  </ns1:tcPr>
                </ns1:tc>
                <ns1:tc>
                  <ns1:txBody>
                    <ns1:bodyPr/>
                    <ns1:lstStyle/>
                    <ns1:p>
                      <ns1:pPr algn="r"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w="6350" cap="flat" cmpd="sng" algn="ctr">
                      <ns1:solidFill>
                        <ns1:srgbClr val="FFFFFF"/>
                      </ns1:solidFill>
                      <ns1:prstDash val="solid"/>
                      <ns1:round/>
                      <ns1:headEnd type="none" w="med" len="med"/>
                      <ns1:tailEnd type="none" w="med" len="med"/>
                    </ns1:lnT>
                    <ns1:lnB>
                      <ns1:noFill/>
                    </ns1:lnB>
                    <ns1:noFill/>
                  </ns1:tcPr>
                </ns1:tc>
                <ns1:extLst>
                  <ns1:ext uri="{0D108BD9-81ED-4DB2-BD59-A6C34878D82A}">
                    <ns2:rowId val="302927672"/>
                  </ns1:ext>
                </ns1:extLst>
              </ns1:tr>
              <ns1:tr h="160984">
                <ns1:tc>
                  <ns1:txBody>
                    <ns1:bodyPr/>
                    <ns1:lstStyle/>
                    <ns1:p>
                      <ns1:pPr algn="l" fontAlgn="ctr"/>
                      <ns1:r>
                        <ns1:rPr lang="en-GB" sz="800" b="1" i="0" u="none" strike="noStrike" kern="1200" dirty="0">
                          <ns1:solidFill>
                            <ns1:schemeClr val="tx1"/>
                          </ns1:solidFill>
                          <ns1:effectLst/>
                          <ns1:latin typeface="Open Sans" panose="020B0606030504020204" pitchFamily="34" charset="0"/>
                          <ns1:ea typeface="+mn-ea"/>
                          <ns1:cs typeface="+mn-cs"/>
                        </ns1:rPr>
                        <ns1:t>Raising Purchase Orders</ns1:t>
                      </ns1:r>
                    </ns1:p>
                  </ns1:txBody>
                  <ns1:tcPr marL="0" marR="0" marT="0" marB="0" anchor="ctr">
                    <ns1:lnL>
                      <ns1:noFill/>
                    </ns1:lnL>
                    <ns1:lnR>
                      <ns1:noFill/>
                    </ns1:lnR>
                    <ns1:lnT>
                      <ns1:noFill/>
                    </ns1:lnT>
                    <ns1:lnB>
                      <ns1:noFill/>
                    </ns1:lnB>
                    <ns1:solidFill>
                      <ns1:srgbClr val="C5C5CE"/>
                    </ns1:solidFill>
                  </ns1:tcPr>
                </ns1:tc>
                <ns1:tc>
                  <ns1:txBody>
                    <ns1:bodyPr/>
                    <ns1:lstStyle/>
                    <ns1:p>
                      <ns1:pPr algn="l" fontAlgn="b"/>
                      <ns1:endParaRPr lang="en-GB" sz="800" b="1"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solidFill>
                      <ns1:srgbClr val="C5C5CE"/>
                    </ns1:solidFill>
                  </ns1:tcPr>
                </ns1:tc>
                <ns1:tc>
                  <ns1:txBody>
                    <ns1:bodyPr/>
                    <ns1:lstStyle/>
                    <ns1:p>
                      <ns1:pPr algn="r" fontAlgn="b"/>
                      <ns1:endParaRPr lang="en-GB" sz="800" b="0" i="0" u="none" strike="noStrike" dirty="0">
                        <ns1:solidFill>
                          <ns1:srgbClr val="595959"/>
                        </ns1:solidFill>
                        <ns1:effectLst/>
                        <ns1:latin typeface="Open Sans" panose="020B0606030504020204" pitchFamily="34" charset="0"/>
                      </ns1:endParaRPr>
                    </ns1:p>
                  </ns1:txBody>
                  <ns1:tcPr marL="0" marR="71413" marT="0" marB="0" anchor="b">
                    <ns1:lnL>
                      <ns1:noFill/>
                    </ns1:lnL>
                    <ns1:lnR>
                      <ns1:noFill/>
                    </ns1:lnR>
                    <ns1:lnT>
                      <ns1:noFill/>
                    </ns1:lnT>
                    <ns1:lnB w="6350" cap="flat" cmpd="sng" algn="ctr">
                      <ns1:solidFill>
                        <ns1:srgbClr val="E7E6E6"/>
                      </ns1:solidFill>
                      <ns1:prstDash val="solid"/>
                      <ns1:round/>
                      <ns1:headEnd type="none" w="med" len="med"/>
                      <ns1:tailEnd type="none" w="med" len="med"/>
                    </ns1:lnB>
                    <ns1:solidFill>
                      <ns1:srgbClr val="C5C5CE"/>
                    </ns1:solidFill>
                  </ns1:tcPr>
                </ns1:tc>
                <ns1:extLst>
                  <ns1:ext uri="{0D108BD9-81ED-4DB2-BD59-A6C34878D82A}">
                    <ns2:rowId val="4057326503"/>
                  </ns1:ext>
                </ns1:extLst>
              </ns1:tr>
              <ns1:tr h="160984">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efficient is your Purchase Order management process when raising purchase orders?</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E7E6E6"/>
                      </ns1:solidFill>
                      <ns1:prstDash val="solid"/>
                      <ns1:round/>
                      <ns1:headEnd type="none" w="med" len="med"/>
                      <ns1:tailEnd type="none" w="med" len="med"/>
                    </ns1:lnR>
                    <ns1:lnT>
                      <ns1:noFill/>
                    </ns1:lnT>
                    <ns1:lnB>
                      <ns1:noFill/>
                    </ns1:lnB>
                    <ns1:noFill/>
                  </ns1:tcPr>
                </ns1:tc>
                <ns1:tc>
                  <ns1:txBody>
                    <ns1:bodyPr/>
                    <ns1:lstStyle/>
                    <ns1:p>
                      <ns1:pPr algn="ctr" fontAlgn="ctr"/>
                      <ns1:r>
                        <ns1:rPr lang="tr-TR" sz="800" b="0" i="0" u="none" strike="noStrike" dirty="0">
                          <ns1:solidFill>
                            <ns1:srgbClr val="FFFFFF"/>
                          </ns1:solidFill>
                          <ns1:effectLst/>
                          <ns1:latin typeface="Open Sans" panose="020B0606030504020204" pitchFamily="34" charset="0"/>
                        </ns1:rPr>
                        <ns1:t>Could be better</ns1:t>
                      </ns1:r>
                      <ns1:endParaRPr lang="en-GB" sz="800" b="0" i="0" u="none" strike="noStrike" dirty="0">
                        <ns1:solidFill>
                          <ns1:srgbClr val="FFFFFF"/>
                        </ns1:solidFill>
                        <ns1:effectLst/>
                        <ns1:latin typeface="Open Sans" panose="020B0606030504020204" pitchFamily="34" charset="0"/>
                      </ns1:endParaRPr>
                    </ns1:p>
                  </ns1:txBody>
                  <ns1:tcPr marL="0" marR="0" marT="0" marB="0" anchor="ctr">
                    <ns1:lnL w="6350" cap="flat" cmpd="sng" algn="ctr">
                      <ns1:solidFill>
                        <ns1:srgbClr val="E7E6E6"/>
                      </ns1:solidFill>
                      <ns1:prstDash val="solid"/>
                      <ns1:round/>
                      <ns1:headEnd type="none" w="med" len="med"/>
                      <ns1:tailEnd type="none" w="med" len="med"/>
                    </ns1:lnL>
                    <ns1:lnR w="6350" cap="flat" cmpd="sng" algn="ctr">
                      <ns1:solidFill>
                        <ns1:srgbClr val="E7E6E6"/>
                      </ns1:solidFill>
                      <ns1:prstDash val="solid"/>
                      <ns1:round/>
                      <ns1:headEnd type="none" w="med" len="med"/>
                      <ns1:tailEnd type="none" w="med" len="med"/>
                    </ns1:lnR>
                    <ns1:lnT w="6350" cap="flat" cmpd="sng" algn="ctr">
                      <ns1:solidFill>
                        <ns1:srgbClr val="E7E6E6"/>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FFC000"/>
                    </ns1:solidFill>
                  </ns1:tcPr>
                </ns1:tc>
                <ns1:extLst>
                  <ns1:ext uri="{0D108BD9-81ED-4DB2-BD59-A6C34878D82A}">
                    <ns2:rowId val="3379089737"/>
                  </ns1:ext>
                </ns1:extLst>
              </ns1:tr>
              <ns1:tr h="160984">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many Purchase Orders are raised per year?</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en-GB" sz="800" b="0" i="0" u="none" strike="noStrike" dirty="0">
                          <ns1:solidFill>
                            <ns1:srgbClr val="0000FF"/>
                          </ns1:solidFill>
                          <ns1:effectLst/>
                          <ns1:latin typeface="Open Sans" panose="020B0606030504020204" pitchFamily="34" charset="0"/>
                        </ns1:rPr>
                        <ns1:t>                                                </ns1:t>
                      </ns1:r>
                      <ns1:r>
                        <ns1:rPr lang="tr-TR" sz="800" b="0" i="0" u="none" strike="noStrike" dirty="0">
                          <ns1:solidFill>
                            <ns1:srgbClr val="0000FF"/>
                          </ns1:solidFill>
                          <ns1:effectLst/>
                          <ns1:latin typeface="Open Sans" panose="020B0606030504020204" pitchFamily="34" charset="0"/>
                        </ns1:rPr>
                        <ns1:t>10,000</ns1:t>
                      </ns1:r>
                      <ns1:r>
                        <ns1:rPr lang="en-GB" sz="800" b="0" i="0" u="none" strike="noStrike" dirty="0">
                          <ns1:solidFill>
                            <ns1:srgbClr val="0000FF"/>
                          </ns1:solidFill>
                          <ns1:effectLst/>
                          <ns1:latin typeface="Open Sans" panose="020B0606030504020204" pitchFamily="34" charset="0"/>
                        </ns1:rPr>
                        <ns1:t> </ns1:t>
                      </ns1:r>
                    </ns1:p>
                  </ns1:txBody>
                  <ns1:tcPr marL="0" marR="71413"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3043917848"/>
                  </ns1:ext>
                </ns1:extLst>
              </ns1:tr>
              <ns1:tr h="160984">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many minutes does it take to raise a Purchase Order on average?</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tr-TR" sz="800" b="0" i="0" u="none" strike="noStrike" dirty="0">
                          <ns1:solidFill>
                            <ns1:srgbClr val="0000FF"/>
                          </ns1:solidFill>
                          <ns1:effectLst/>
                          <ns1:latin typeface="Open Sans" panose="020B0606030504020204" pitchFamily="34" charset="0"/>
                        </ns1:rPr>
                        <ns1:t>6</ns1:t>
                      </ns1:r>
                      <ns1:endParaRPr lang="en-GB" sz="800" b="0" i="0" u="none" strike="noStrike" dirty="0">
                        <ns1:solidFill>
                          <ns1:srgbClr val="0000FF"/>
                        </ns1:solidFill>
                        <ns1:effectLst/>
                        <ns1:latin typeface="Open Sans" panose="020B0606030504020204" pitchFamily="34" charset="0"/>
                      </ns1:endParaRPr>
                    </ns1:p>
                  </ns1:txBody>
                  <ns1:tcPr marL="0" marR="71413"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1187219385"/>
                  </ns1:ext>
                </ns1:extLst>
              </ns1:tr>
              <ns1:tr h="160984">
                <ns1:tc>
                  <ns1:txBody>
                    <ns1:bodyPr/>
                    <ns1:lstStyle/>
                    <ns1:p>
                      <ns1:pPr algn="l" fontAlgn="ctr"/>
                      <ns1:r>
                        <ns1:rPr lang="en-GB" sz="800" b="0" i="0" u="none" strike="noStrike" dirty="0">
                          <ns1:solidFill>
                            <ns1:srgbClr val="595959"/>
                          </ns1:solidFill>
                          <ns1:effectLst/>
                          <ns1:latin typeface="Open Sans" panose="020B0606030504020204" pitchFamily="34" charset="0"/>
                        </ns1:rPr>
                        <ns1:t>What is the average annual salary of your finance staff (Accounts Payable/Procurement)?</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en-GB" sz="800" b="0" i="0" u="none" strike="noStrike" dirty="0">
                          <ns1:solidFill>
                            <ns1:srgbClr val="0000FF"/>
                          </ns1:solidFill>
                          <ns1:effectLst/>
                          <ns1:latin typeface="Open Sans" panose="020B0606030504020204" pitchFamily="34" charset="0"/>
                        </ns1:rPr>
                        <ns1:t>                                            £</ns1:t>
                      </ns1:r>
                      <ns1:r>
                        <ns1:rPr lang="tr-TR" sz="800" b="0" i="0" u="none" strike="noStrike" dirty="0">
                          <ns1:solidFill>
                            <ns1:srgbClr val="0000FF"/>
                          </ns1:solidFill>
                          <ns1:effectLst/>
                          <ns1:latin typeface="Open Sans" panose="020B0606030504020204" pitchFamily="34" charset="0"/>
                        </ns1:rPr>
                        <ns1:t>£ 35,000</ns1:t>
                      </ns1:r>
                      <ns1:r>
                        <ns1:rPr lang="en-GB" sz="800" b="0" i="0" u="none" strike="noStrike" dirty="0">
                          <ns1:solidFill>
                            <ns1:srgbClr val="0000FF"/>
                          </ns1:solidFill>
                          <ns1:effectLst/>
                          <ns1:latin typeface="Open Sans" panose="020B0606030504020204" pitchFamily="34" charset="0"/>
                        </ns1:rPr>
                        <ns1:t> </ns1:t>
                      </ns1:r>
                    </ns1:p>
                  </ns1:txBody>
                  <ns1:tcPr marL="0" marR="71413"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3530743138"/>
                  </ns1:ext>
                </ns1:extLst>
              </ns1:tr>
              <ns1:tr h="160984">
                <ns1:tc>
                  <ns1:txBody>
                    <ns1:bodyPr/>
                    <ns1:lstStyle/>
                    <ns1:p>
                      <ns1:pPr algn="l" fontAlgn="ctr"/>
                      <ns1:endParaRPr lang="en-GB" sz="800" b="0" i="0" u="none" strike="noStrike">
                        <ns1:solidFill>
                          <ns1:srgbClr val="595959"/>
                        </ns1:solidFill>
                        <ns1:effectLst/>
                        <ns1:latin typeface="Open Sans" panose="020B0606030504020204" pitchFamily="34" charset="0"/>
                      </ns1:endParaRP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noFill/>
                  </ns1:tcPr>
                </ns1:tc>
                <ns1:tc>
                  <ns1:txBody>
                    <ns1:bodyPr/>
                    <ns1:lstStyle/>
                    <ns1:p>
                      <ns1:pPr algn="r"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w="6350" cap="flat" cmpd="sng" algn="ctr">
                      <ns1:solidFill>
                        <ns1:srgbClr val="FFFFFF"/>
                      </ns1:solidFill>
                      <ns1:prstDash val="solid"/>
                      <ns1:round/>
                      <ns1:headEnd type="none" w="med" len="med"/>
                      <ns1:tailEnd type="none" w="med" len="med"/>
                    </ns1:lnT>
                    <ns1:lnB>
                      <ns1:noFill/>
                    </ns1:lnB>
                    <ns1:noFill/>
                  </ns1:tcPr>
                </ns1:tc>
                <ns1:extLst>
                  <ns1:ext uri="{0D108BD9-81ED-4DB2-BD59-A6C34878D82A}">
                    <ns2:rowId val="1218669547"/>
                  </ns1:ext>
                </ns1:extLst>
              </ns1:tr>
              <ns1:tr h="160984">
                <ns1:tc>
                  <ns1:txBody>
                    <ns1:bodyPr/>
                    <ns1:lstStyle/>
                    <ns1:p>
                      <ns1:pPr algn="l" fontAlgn="ctr"/>
                      <ns1:r>
                        <ns1:rPr lang="en-GB" sz="800" b="1" i="0" u="none" strike="noStrike" kern="1200" dirty="0">
                          <ns1:solidFill>
                            <ns1:schemeClr val="tx1"/>
                          </ns1:solidFill>
                          <ns1:effectLst/>
                          <ns1:latin typeface="Open Sans" panose="020B0606030504020204" pitchFamily="34" charset="0"/>
                          <ns1:ea typeface="+mn-ea"/>
                          <ns1:cs typeface="+mn-cs"/>
                        </ns1:rPr>
                        <ns1:t>Purchase Order approvals</ns1:t>
                      </ns1:r>
                    </ns1:p>
                  </ns1:txBody>
                  <ns1:tcPr marL="0" marR="0" marT="0" marB="0" anchor="ctr">
                    <ns1:lnL>
                      <ns1:noFill/>
                    </ns1:lnL>
                    <ns1:lnR>
                      <ns1:noFill/>
                    </ns1:lnR>
                    <ns1:lnT>
                      <ns1:noFill/>
                    </ns1:lnT>
                    <ns1:lnB>
                      <ns1:noFill/>
                    </ns1:lnB>
                    <ns1:solidFill>
                      <ns1:srgbClr val="C5C5CE"/>
                    </ns1:solid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solidFill>
                      <ns1:srgbClr val="C5C5CE"/>
                    </ns1:solidFill>
                  </ns1:tcPr>
                </ns1:tc>
                <ns1:tc>
                  <ns1:txBody>
                    <ns1:bodyPr/>
                    <ns1:lstStyle/>
                    <ns1:p>
                      <ns1:pPr algn="l" fontAlgn="b"/>
                      <ns1:endParaRPr lang="en-GB" sz="800" b="0" i="0" u="none" strike="noStrike" dirty="0">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w="6350" cap="flat" cmpd="sng" algn="ctr">
                      <ns1:solidFill>
                        <ns1:srgbClr val="E7E6E6"/>
                      </ns1:solidFill>
                      <ns1:prstDash val="solid"/>
                      <ns1:round/>
                      <ns1:headEnd type="none" w="med" len="med"/>
                      <ns1:tailEnd type="none" w="med" len="med"/>
                    </ns1:lnB>
                    <ns1:solidFill>
                      <ns1:srgbClr val="C5C5CE"/>
                    </ns1:solidFill>
                  </ns1:tcPr>
                </ns1:tc>
                <ns1:extLst>
                  <ns1:ext uri="{0D108BD9-81ED-4DB2-BD59-A6C34878D82A}">
                    <ns2:rowId val="3805666435"/>
                  </ns1:ext>
                </ns1:extLst>
              </ns1:tr>
              <ns1:tr h="160984">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efficient are your Purchase Order approval processes?</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E7E6E6"/>
                      </ns1:solidFill>
                      <ns1:prstDash val="solid"/>
                      <ns1:round/>
                      <ns1:headEnd type="none" w="med" len="med"/>
                      <ns1:tailEnd type="none" w="med" len="med"/>
                    </ns1:lnR>
                    <ns1:lnT>
                      <ns1:noFill/>
                    </ns1:lnT>
                    <ns1:lnB>
                      <ns1:noFill/>
                    </ns1:lnB>
                    <ns1:noFill/>
                  </ns1:tcPr>
                </ns1:tc>
                <ns1:tc>
                  <ns1:txBody>
                    <ns1:bodyPr/>
                    <ns1:lstStyle/>
                    <ns1:p>
                      <ns1:pPr algn="ctr" fontAlgn="ctr"/>
                      <ns1:r>
                        <ns1:rPr lang="tr-TR" sz="800" b="0" i="0" u="none" strike="noStrike" dirty="0">
                          <ns1:solidFill>
                            <ns1:srgbClr val="FFFFFF"/>
                          </ns1:solidFill>
                          <ns1:effectLst/>
                          <ns1:latin typeface="Open Sans" panose="020B0606030504020204" pitchFamily="34" charset="0"/>
                        </ns1:rPr>
                        <ns1:t>Happy as it is</ns1:t>
                      </ns1:r>
                      <ns1:endParaRPr lang="en-GB" sz="800" b="0" i="0" u="none" strike="noStrike" dirty="0">
                        <ns1:solidFill>
                          <ns1:srgbClr val="FFFFFF"/>
                        </ns1:solidFill>
                        <ns1:effectLst/>
                        <ns1:latin typeface="Open Sans" panose="020B0606030504020204" pitchFamily="34" charset="0"/>
                      </ns1:endParaRPr>
                    </ns1:p>
                  </ns1:txBody>
                  <ns1:tcPr marL="0" marR="0" marT="0" marB="0" anchor="ctr">
                    <ns1:lnL w="6350" cap="flat" cmpd="sng" algn="ctr">
                      <ns1:solidFill>
                        <ns1:srgbClr val="E7E6E6"/>
                      </ns1:solidFill>
                      <ns1:prstDash val="solid"/>
                      <ns1:round/>
                      <ns1:headEnd type="none" w="med" len="med"/>
                      <ns1:tailEnd type="none" w="med" len="med"/>
                    </ns1:lnL>
                    <ns1:lnR w="6350" cap="flat" cmpd="sng" algn="ctr">
                      <ns1:solidFill>
                        <ns1:srgbClr val="E7E6E6"/>
                      </ns1:solidFill>
                      <ns1:prstDash val="solid"/>
                      <ns1:round/>
                      <ns1:headEnd type="none" w="med" len="med"/>
                      <ns1:tailEnd type="none" w="med" len="med"/>
                    </ns1:lnR>
                    <ns1:lnT w="6350" cap="flat" cmpd="sng" algn="ctr">
                      <ns1:solidFill>
                        <ns1:srgbClr val="E7E6E6"/>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92D050"/>
                    </ns1:solidFill>
                  </ns1:tcPr>
                </ns1:tc>
                <ns1:extLst>
                  <ns1:ext uri="{0D108BD9-81ED-4DB2-BD59-A6C34878D82A}">
                    <ns2:rowId val="897734692"/>
                  </ns1:ext>
                </ns1:extLst>
              </ns1:tr>
              <ns1:tr h="160984">
                <ns1:tc>
                  <ns1:txBody>
                    <ns1:bodyPr/>
                    <ns1:lstStyle/>
                    <ns1:p>
                      <ns1:pPr algn="l" fontAlgn="ctr"/>
                      <ns1:r>
                        <ns1:rPr lang="en-GB" sz="800" b="0" i="0" u="none" strike="noStrike">
                          <ns1:solidFill>
                            <ns1:srgbClr val="595959"/>
                          </ns1:solidFill>
                          <ns1:effectLst/>
                          <ns1:latin typeface="Open Sans" panose="020B0606030504020204" pitchFamily="34" charset="0"/>
                        </ns1:rPr>
                        <ns1:t>How many minutes does it take you to approve a Purchase Order?</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tr-TR" sz="800" b="0" i="0" u="none" strike="noStrike" dirty="0">
                          <ns1:solidFill>
                            <ns1:srgbClr val="0000FF"/>
                          </ns1:solidFill>
                          <ns1:effectLst/>
                          <ns1:latin typeface="Open Sans" panose="020B0606030504020204" pitchFamily="34" charset="0"/>
                        </ns1:rPr>
                        <ns1:t>6</ns1:t>
                      </ns1:r>
                      <ns1:endParaRPr lang="en-GB" sz="800" b="0" i="0" u="none" strike="noStrike" dirty="0">
                        <ns1:solidFill>
                          <ns1:srgbClr val="0000FF"/>
                        </ns1:solidFill>
                        <ns1:effectLst/>
                        <ns1:latin typeface="Open Sans" panose="020B0606030504020204" pitchFamily="34" charset="0"/>
                      </ns1:endParaRPr>
                    </ns1:p>
                  </ns1:txBody>
                  <ns1:tcPr marL="0" marR="71413"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910806635"/>
                  </ns1:ext>
                </ns1:extLst>
              </ns1:tr>
              <ns1:tr h="160984">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many Purchase Orders are approved a year?</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en-GB" sz="800" b="0" i="0" u="none" strike="noStrike" dirty="0">
                          <ns1:solidFill>
                            <ns1:srgbClr val="0000FF"/>
                          </ns1:solidFill>
                          <ns1:effectLst/>
                          <ns1:latin typeface="Open Sans" panose="020B0606030504020204" pitchFamily="34" charset="0"/>
                        </ns1:rPr>
                        <ns1:t>                                                </ns1:t>
                      </ns1:r>
                      <ns1:r>
                        <ns1:rPr lang="tr-TR" sz="800" b="0" i="0" u="none" strike="noStrike" dirty="0">
                          <ns1:solidFill>
                            <ns1:srgbClr val="0000FF"/>
                          </ns1:solidFill>
                          <ns1:effectLst/>
                          <ns1:latin typeface="Open Sans" panose="020B0606030504020204" pitchFamily="34" charset="0"/>
                        </ns1:rPr>
                        <ns1:t>18,000</ns1:t>
                      </ns1:r>
                      <ns1:r>
                        <ns1:rPr lang="en-GB" sz="800" b="0" i="0" u="none" strike="noStrike" dirty="0">
                          <ns1:solidFill>
                            <ns1:srgbClr val="0000FF"/>
                          </ns1:solidFill>
                          <ns1:effectLst/>
                          <ns1:latin typeface="Open Sans" panose="020B0606030504020204" pitchFamily="34" charset="0"/>
                        </ns1:rPr>
                        <ns1:t> </ns1:t>
                      </ns1:r>
                    </ns1:p>
                  </ns1:txBody>
                  <ns1:tcPr marL="0" marR="71413"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3768719216"/>
                  </ns1:ext>
                </ns1:extLst>
              </ns1:tr>
              <ns1:tr h="160984">
                <ns1:tc>
                  <ns1:txBody>
                    <ns1:bodyPr/>
                    <ns1:lstStyle/>
                    <ns1:p>
                      <ns1:pPr algn="l" fontAlgn="ctr"/>
                      <ns1:r>
                        <ns1:rPr lang="en-GB" sz="800" b="0" i="0" u="none" strike="noStrike">
                          <ns1:solidFill>
                            <ns1:srgbClr val="595959"/>
                          </ns1:solidFill>
                          <ns1:effectLst/>
                          <ns1:latin typeface="Open Sans" panose="020B0606030504020204" pitchFamily="34" charset="0"/>
                        </ns1:rPr>
                        <ns1:t>What is the average annual salary of your Accounts Payable/Procurement team?</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en-GB" sz="800" b="0" i="0" u="none" strike="noStrike" dirty="0">
                          <ns1:solidFill>
                            <ns1:srgbClr val="0000FF"/>
                          </ns1:solidFill>
                          <ns1:effectLst/>
                          <ns1:latin typeface="Open Sans" panose="020B0606030504020204" pitchFamily="34" charset="0"/>
                        </ns1:rPr>
                        <ns1:t>                                           £</ns1:t>
                      </ns1:r>
                      <ns1:r>
                        <ns1:rPr lang="tr-TR" sz="800" b="0" i="0" u="none" strike="noStrike" dirty="0">
                          <ns1:solidFill>
                            <ns1:srgbClr val="0000FF"/>
                          </ns1:solidFill>
                          <ns1:effectLst/>
                          <ns1:latin typeface="Open Sans" panose="020B0606030504020204" pitchFamily="34" charset="0"/>
                        </ns1:rPr>
                        <ns1:t>£ 35,000</ns1:t>
                      </ns1:r>
                      <ns1:r>
                        <ns1:rPr lang="en-GB" sz="800" b="0" i="0" u="none" strike="noStrike" dirty="0">
                          <ns1:solidFill>
                            <ns1:srgbClr val="0000FF"/>
                          </ns1:solidFill>
                          <ns1:effectLst/>
                          <ns1:latin typeface="Open Sans" panose="020B0606030504020204" pitchFamily="34" charset="0"/>
                        </ns1:rPr>
                        <ns1:t> </ns1:t>
                      </ns1:r>
                    </ns1:p>
                  </ns1:txBody>
                  <ns1:tcPr marL="0" marR="71413"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2430567223"/>
                  </ns1:ext>
                </ns1:extLst>
              </ns1:tr>
              <ns1:tr h="160984">
                <ns1:tc>
                  <ns1:txBody>
                    <ns1:bodyPr/>
                    <ns1:lstStyle/>
                    <ns1:p>
                      <ns1:pPr algn="l" fontAlgn="ctr"/>
                      <ns1:endParaRPr lang="en-GB" sz="800" b="0" i="0" u="none" strike="noStrike" dirty="0">
                        <ns1:solidFill>
                          <ns1:srgbClr val="595959"/>
                        </ns1:solidFill>
                        <ns1:effectLst/>
                        <ns1:latin typeface="Open Sans" panose="020B0606030504020204" pitchFamily="34" charset="0"/>
                      </ns1:endParaRP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noFill/>
                  </ns1:tcPr>
                </ns1:tc>
                <ns1:tc>
                  <ns1:txBody>
                    <ns1:bodyPr/>
                    <ns1:lstStyle/>
                    <ns1:p>
                      <ns1:pPr algn="r"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w="6350" cap="flat" cmpd="sng" algn="ctr">
                      <ns1:solidFill>
                        <ns1:srgbClr val="FFFFFF"/>
                      </ns1:solidFill>
                      <ns1:prstDash val="solid"/>
                      <ns1:round/>
                      <ns1:headEnd type="none" w="med" len="med"/>
                      <ns1:tailEnd type="none" w="med" len="med"/>
                    </ns1:lnT>
                    <ns1:lnB>
                      <ns1:noFill/>
                    </ns1:lnB>
                    <ns1:noFill/>
                  </ns1:tcPr>
                </ns1:tc>
                <ns1:extLst>
                  <ns1:ext uri="{0D108BD9-81ED-4DB2-BD59-A6C34878D82A}">
                    <ns2:rowId val="673381832"/>
                  </ns1:ext>
                </ns1:extLst>
              </ns1:tr>
              <ns1:tr h="160984">
                <ns1:tc>
                  <ns1:txBody>
                    <ns1:bodyPr/>
                    <ns1:lstStyle/>
                    <ns1:p>
                      <ns1:pPr algn="l" fontAlgn="ctr"/>
                      <ns1:r>
                        <ns1:rPr lang="en-GB" sz="800" b="1" i="0" u="none" strike="noStrike" kern="1200" dirty="0">
                          <ns1:solidFill>
                            <ns1:schemeClr val="tx1"/>
                          </ns1:solidFill>
                          <ns1:effectLst/>
                          <ns1:latin typeface="Open Sans" panose="020B0606030504020204" pitchFamily="34" charset="0"/>
                          <ns1:ea typeface="+mn-ea"/>
                          <ns1:cs typeface="+mn-cs"/>
                        </ns1:rPr>
                        <ns1:t>Coding invoice processes</ns1:t>
                      </ns1:r>
                    </ns1:p>
                  </ns1:txBody>
                  <ns1:tcPr marL="0" marR="0" marT="0" marB="0" anchor="ctr">
                    <ns1:lnL>
                      <ns1:noFill/>
                    </ns1:lnL>
                    <ns1:lnR>
                      <ns1:noFill/>
                    </ns1:lnR>
                    <ns1:lnT>
                      <ns1:noFill/>
                    </ns1:lnT>
                    <ns1:lnB>
                      <ns1:noFill/>
                    </ns1:lnB>
                    <ns1:solidFill>
                      <ns1:srgbClr val="C5C5CE"/>
                    </ns1:solidFill>
                  </ns1:tcPr>
                </ns1:tc>
                <ns1:tc>
                  <ns1:txBody>
                    <ns1:bodyPr/>
                    <ns1:lstStyle/>
                    <ns1:p>
                      <ns1:pPr algn="l" fontAlgn="b"/>
                      <ns1:endParaRPr lang="en-GB" sz="800" b="1"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solidFill>
                      <ns1:srgbClr val="C5C5CE"/>
                    </ns1:solidFill>
                  </ns1:tcPr>
                </ns1:tc>
                <ns1:tc>
                  <ns1:txBody>
                    <ns1:bodyPr/>
                    <ns1:lstStyle/>
                    <ns1:p>
                      <ns1:pPr algn="r" fontAlgn="b"/>
                      <ns1:endParaRPr lang="en-GB" sz="800" b="0" i="0" u="none" strike="noStrike" dirty="0">
                        <ns1:solidFill>
                          <ns1:srgbClr val="595959"/>
                        </ns1:solidFill>
                        <ns1:effectLst/>
                        <ns1:latin typeface="Open Sans" panose="020B0606030504020204" pitchFamily="34" charset="0"/>
                      </ns1:endParaRPr>
                    </ns1:p>
                  </ns1:txBody>
                  <ns1:tcPr marL="0" marR="71413" marT="0" marB="0" anchor="b">
                    <ns1:lnL>
                      <ns1:noFill/>
                    </ns1:lnL>
                    <ns1:lnR>
                      <ns1:noFill/>
                    </ns1:lnR>
                    <ns1:lnT>
                      <ns1:noFill/>
                    </ns1:lnT>
                    <ns1:lnB w="6350" cap="flat" cmpd="sng" algn="ctr">
                      <ns1:solidFill>
                        <ns1:srgbClr val="E7E6E6"/>
                      </ns1:solidFill>
                      <ns1:prstDash val="solid"/>
                      <ns1:round/>
                      <ns1:headEnd type="none" w="med" len="med"/>
                      <ns1:tailEnd type="none" w="med" len="med"/>
                    </ns1:lnB>
                    <ns1:solidFill>
                      <ns1:srgbClr val="C5C5CE"/>
                    </ns1:solidFill>
                  </ns1:tcPr>
                </ns1:tc>
                <ns1:extLst>
                  <ns1:ext uri="{0D108BD9-81ED-4DB2-BD59-A6C34878D82A}">
                    <ns2:rowId val="1320294596"/>
                  </ns1:ext>
                </ns1:extLst>
              </ns1:tr>
              <ns1:tr h="160984">
                <ns1:tc>
                  <ns1:txBody>
                    <ns1:bodyPr/>
                    <ns1:lstStyle/>
                    <ns1:p>
                      <ns1:pPr algn="l" fontAlgn="ctr"/>
                      <ns1:r>
                        <ns1:rPr lang="en-GB" sz="800" b="0" i="0" u="none" strike="noStrike">
                          <ns1:solidFill>
                            <ns1:srgbClr val="595959"/>
                          </ns1:solidFill>
                          <ns1:effectLst/>
                          <ns1:latin typeface="Open Sans" panose="020B0606030504020204" pitchFamily="34" charset="0"/>
                        </ns1:rPr>
                        <ns1:t>How many minutes does it take to code an invoice?</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en-GB" sz="800" b="0" i="0" u="none" strike="noStrike" dirty="0">
                          <ns1:solidFill>
                            <ns1:srgbClr val="0000FF"/>
                          </ns1:solidFill>
                          <ns1:effectLst/>
                          <ns1:latin typeface="Open Sans" panose="020B0606030504020204" pitchFamily="34" charset="0"/>
                        </ns1:rPr>
                        <ns1:t>                                                        </ns1:t>
                      </ns1:r>
                      <ns1:r>
                        <ns1:rPr lang="tr-TR" sz="800" b="0" i="0" u="none" strike="noStrike" dirty="0">
                          <ns1:solidFill>
                            <ns1:srgbClr val="0000FF"/>
                          </ns1:solidFill>
                          <ns1:effectLst/>
                          <ns1:latin typeface="Open Sans" panose="020B0606030504020204" pitchFamily="34" charset="0"/>
                        </ns1:rPr>
                        <ns1:t>5</ns1:t>
                      </ns1:r>
                      <ns1:r>
                        <ns1:rPr lang="en-GB" sz="800" b="0" i="0" u="none" strike="noStrike" dirty="0">
                          <ns1:solidFill>
                            <ns1:srgbClr val="0000FF"/>
                          </ns1:solidFill>
                          <ns1:effectLst/>
                          <ns1:latin typeface="Open Sans" panose="020B0606030504020204" pitchFamily="34" charset="0"/>
                        </ns1:rPr>
                        <ns1:t> </ns1:t>
                      </ns1:r>
                    </ns1:p>
                  </ns1:txBody>
                  <ns1:tcPr marL="0" marR="71413"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E7E6E6"/>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3606002197"/>
                  </ns1:ext>
                </ns1:extLst>
              </ns1:tr>
              <ns1:tr h="160984">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many invoices does the team code every year?</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en-GB" sz="800" b="0" i="0" u="none" strike="noStrike" dirty="0">
                          <ns1:solidFill>
                            <ns1:srgbClr val="0000FF"/>
                          </ns1:solidFill>
                          <ns1:effectLst/>
                          <ns1:latin typeface="Open Sans" panose="020B0606030504020204" pitchFamily="34" charset="0"/>
                        </ns1:rPr>
                        <ns1:t>                                                </ns1:t>
                      </ns1:r>
                      <ns1:r>
                        <ns1:rPr lang="tr-TR" sz="800" b="0" i="0" u="none" strike="noStrike" dirty="0">
                          <ns1:solidFill>
                            <ns1:srgbClr val="0000FF"/>
                          </ns1:solidFill>
                          <ns1:effectLst/>
                          <ns1:latin typeface="Open Sans" panose="020B0606030504020204" pitchFamily="34" charset="0"/>
                        </ns1:rPr>
                        <ns1:t>10,000</ns1:t>
                      </ns1:r>
                      <ns1:r>
                        <ns1:rPr lang="en-GB" sz="800" b="0" i="0" u="none" strike="noStrike" dirty="0">
                          <ns1:solidFill>
                            <ns1:srgbClr val="0000FF"/>
                          </ns1:solidFill>
                          <ns1:effectLst/>
                          <ns1:latin typeface="Open Sans" panose="020B0606030504020204" pitchFamily="34" charset="0"/>
                        </ns1:rPr>
                        <ns1:t> </ns1:t>
                      </ns1:r>
                    </ns1:p>
                  </ns1:txBody>
                  <ns1:tcPr marL="0" marR="71413"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72937766"/>
                  </ns1:ext>
                </ns1:extLst>
              </ns1:tr>
              <ns1:tr h="160984">
                <ns1:tc>
                  <ns1:txBody>
                    <ns1:bodyPr/>
                    <ns1:lstStyle/>
                    <ns1:p>
                      <ns1:pPr algn="l" fontAlgn="ctr"/>
                      <ns1:r>
                        <ns1:rPr lang="en-GB" sz="800" b="0" i="0" u="none" strike="noStrike">
                          <ns1:solidFill>
                            <ns1:srgbClr val="595959"/>
                          </ns1:solidFill>
                          <ns1:effectLst/>
                          <ns1:latin typeface="Open Sans" panose="020B0606030504020204" pitchFamily="34" charset="0"/>
                        </ns1:rPr>
                        <ns1:t>What % of invoice coding could be reduced by use of Purchase Orders?</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tr-TR" sz="800" b="0" i="0" u="none" strike="noStrike" dirty="0">
                          <ns1:solidFill>
                            <ns1:srgbClr val="0000FF"/>
                          </ns1:solidFill>
                          <ns1:effectLst/>
                          <ns1:latin typeface="Open Sans" panose="020B0606030504020204" pitchFamily="34" charset="0"/>
                        </ns1:rPr>
                        <ns1:t>80</ns1:t>
                      </ns1:r>
                      <ns1:r>
                        <ns1:rPr lang="en-GB" sz="800" b="0" i="0" u="none" strike="noStrike" dirty="0">
                          <ns1:solidFill>
                            <ns1:srgbClr val="0000FF"/>
                          </ns1:solidFill>
                          <ns1:effectLst/>
                          <ns1:latin typeface="Open Sans" panose="020B0606030504020204" pitchFamily="34" charset="0"/>
                        </ns1:rPr>
                        <ns1:t>%</ns1:t>
                      </ns1:r>
                    </ns1:p>
                  </ns1:txBody>
                  <ns1:tcPr marL="0" marR="71413"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2303950455"/>
                  </ns1:ext>
                </ns1:extLst>
              </ns1:tr>
              <ns1:tr h="160984">
                <ns1:tc>
                  <ns1:txBody>
                    <ns1:bodyPr/>
                    <ns1:lstStyle/>
                    <ns1:p>
                      <ns1:pPr algn="l" fontAlgn="ctr"/>
                      <ns1:r>
                        <ns1:rPr lang="en-GB" sz="800" b="0" i="0" u="none" strike="noStrike">
                          <ns1:solidFill>
                            <ns1:srgbClr val="595959"/>
                          </ns1:solidFill>
                          <ns1:effectLst/>
                          <ns1:latin typeface="Open Sans" panose="020B0606030504020204" pitchFamily="34" charset="0"/>
                        </ns1:rPr>
                        <ns1:t>What is the average annual salary Accounts Payable Team?</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en-GB" sz="800" b="0" i="0" u="none" strike="noStrike" dirty="0">
                          <ns1:solidFill>
                            <ns1:srgbClr val="0000FF"/>
                          </ns1:solidFill>
                          <ns1:effectLst/>
                          <ns1:latin typeface="Open Sans" panose="020B0606030504020204" pitchFamily="34" charset="0"/>
                        </ns1:rPr>
                        <ns1:t>£</ns1:t>
                      </ns1:r>
                      <ns1:r>
                        <ns1:rPr lang="tr-TR" sz="800" b="0" i="0" u="none" strike="noStrike" dirty="0">
                          <ns1:solidFill>
                            <ns1:srgbClr val="0000FF"/>
                          </ns1:solidFill>
                          <ns1:effectLst/>
                          <ns1:latin typeface="Open Sans" panose="020B0606030504020204" pitchFamily="34" charset="0"/>
                        </ns1:rPr>
                        <ns1:t>£ 35,000</ns1:t>
                      </ns1:r>
                      <ns1:r>
                        <ns1:rPr lang="en-GB" sz="800" b="0" i="0" u="none" strike="noStrike" dirty="0">
                          <ns1:solidFill>
                            <ns1:srgbClr val="0000FF"/>
                          </ns1:solidFill>
                          <ns1:effectLst/>
                          <ns1:latin typeface="Open Sans" panose="020B0606030504020204" pitchFamily="34" charset="0"/>
                        </ns1:rPr>
                        <ns1:t> </ns1:t>
                      </ns1:r>
                    </ns1:p>
                  </ns1:txBody>
                  <ns1:tcPr marL="0" marR="71413"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520355715"/>
                  </ns1:ext>
                </ns1:extLst>
              </ns1:tr>
              <ns1:tr h="160984">
                <ns1:tc>
                  <ns1:txBody>
                    <ns1:bodyPr/>
                    <ns1:lstStyle/>
                    <ns1:p>
                      <ns1:pPr algn="l" fontAlgn="ctr"/>
                      <ns1:endParaRPr lang="en-GB" sz="800" b="0" i="0" u="none" strike="noStrike" dirty="0">
                        <ns1:solidFill>
                          <ns1:srgbClr val="595959"/>
                        </ns1:solidFill>
                        <ns1:effectLst/>
                        <ns1:latin typeface="Open Sans" panose="020B0606030504020204" pitchFamily="34" charset="0"/>
                      </ns1:endParaRP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noFill/>
                  </ns1:tcPr>
                </ns1:tc>
                <ns1:tc>
                  <ns1:txBody>
                    <ns1:bodyPr/>
                    <ns1:lstStyle/>
                    <ns1:p>
                      <ns1:pPr algn="r"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w="6350" cap="flat" cmpd="sng" algn="ctr">
                      <ns1:solidFill>
                        <ns1:srgbClr val="FFFFFF"/>
                      </ns1:solidFill>
                      <ns1:prstDash val="solid"/>
                      <ns1:round/>
                      <ns1:headEnd type="none" w="med" len="med"/>
                      <ns1:tailEnd type="none" w="med" len="med"/>
                    </ns1:lnT>
                    <ns1:lnB>
                      <ns1:noFill/>
                    </ns1:lnB>
                    <ns1:noFill/>
                  </ns1:tcPr>
                </ns1:tc>
                <ns1:extLst>
                  <ns1:ext uri="{0D108BD9-81ED-4DB2-BD59-A6C34878D82A}">
                    <ns2:rowId val="59683220"/>
                  </ns1:ext>
                </ns1:extLst>
              </ns1:tr>
              <ns1:tr h="241477">
                <ns1:tc>
                  <ns1:txBody>
                    <ns1:bodyPr/>
                    <ns1:lstStyle/>
                    <ns1:p>
                      <ns1:pPr algn="l" fontAlgn="ctr"/>
                      <ns1:r>
                        <ns1:rPr lang="en-GB" sz="800" b="1" i="0" u="none" strike="noStrike" kern="1200" dirty="0">
                          <ns1:solidFill>
                            <ns1:schemeClr val="tx1"/>
                          </ns1:solidFill>
                          <ns1:effectLst/>
                          <ns1:latin typeface="Open Sans" panose="020B0606030504020204" pitchFamily="34" charset="0"/>
                          <ns1:ea typeface="+mn-ea"/>
                          <ns1:cs typeface="+mn-cs"/>
                        </ns1:rPr>
                        <ns1:t>Management of supplier and purchase invoices</ns1:t>
                      </ns1:r>
                    </ns1:p>
                  </ns1:txBody>
                  <ns1:tcPr marL="0" marR="0" marT="0" marB="0" anchor="ctr">
                    <ns1:lnL>
                      <ns1:noFill/>
                    </ns1:lnL>
                    <ns1:lnR>
                      <ns1:noFill/>
                    </ns1:lnR>
                    <ns1:lnT>
                      <ns1:noFill/>
                    </ns1:lnT>
                    <ns1:lnB>
                      <ns1:noFill/>
                    </ns1:lnB>
                    <ns1:solidFill>
                      <ns1:srgbClr val="C5C5CE"/>
                    </ns1:solidFill>
                  </ns1:tcPr>
                </ns1:tc>
                <ns1:tc>
                  <ns1:txBody>
                    <ns1:bodyPr/>
                    <ns1:lstStyle/>
                    <ns1:p>
                      <ns1:pPr algn="l" fontAlgn="b"/>
                      <ns1:r>
                        <ns1:rPr lang="en-GB" sz="800" b="1" i="0" u="none" strike="noStrike">
                          <ns1:solidFill>
                            <ns1:srgbClr val="595959"/>
                          </ns1:solidFill>
                          <ns1:effectLst/>
                          <ns1:latin typeface="Open Sans" panose="020B0606030504020204" pitchFamily="34" charset="0"/>
                        </ns1:rPr>
                        <ns1:t> </ns1:t>
                      </ns1:r>
                    </ns1:p>
                  </ns1:txBody>
                  <ns1:tcPr marL="0" marR="0" marT="0" marB="0" anchor="b">
                    <ns1:lnL>
                      <ns1:noFill/>
                    </ns1:lnL>
                    <ns1:lnR>
                      <ns1:noFill/>
                    </ns1:lnR>
                    <ns1:lnT>
                      <ns1:noFill/>
                    </ns1:lnT>
                    <ns1:lnB>
                      <ns1:noFill/>
                    </ns1:lnB>
                    <ns1:solidFill>
                      <ns1:srgbClr val="C5C5CE"/>
                    </ns1:solidFill>
                  </ns1:tcPr>
                </ns1:tc>
                <ns1:tc>
                  <ns1:txBody>
                    <ns1:bodyPr/>
                    <ns1:lstStyle/>
                    <ns1:p>
                      <ns1:pPr algn="r" fontAlgn="b"/>
                      <ns1:r>
                        <ns1:rPr lang="en-GB" sz="800" b="0" i="0" u="none" strike="noStrike" dirty="0">
                          <ns1:solidFill>
                            <ns1:srgbClr val="595959"/>
                          </ns1:solidFill>
                          <ns1:effectLst/>
                          <ns1:latin typeface="Open Sans" panose="020B0606030504020204" pitchFamily="34" charset="0"/>
                        </ns1:rPr>
                        <ns1:t> </ns1:t>
                      </ns1:r>
                    </ns1:p>
                  </ns1:txBody>
                  <ns1:tcPr marL="0" marR="71413" marT="0" marB="0" anchor="b">
                    <ns1:lnL>
                      <ns1:noFill/>
                    </ns1:lnL>
                    <ns1:lnR>
                      <ns1:noFill/>
                    </ns1:lnR>
                    <ns1:lnT>
                      <ns1:noFill/>
                    </ns1:lnT>
                    <ns1:lnB w="6350" cap="flat" cmpd="sng" algn="ctr">
                      <ns1:solidFill>
                        <ns1:srgbClr val="E7E6E6"/>
                      </ns1:solidFill>
                      <ns1:prstDash val="solid"/>
                      <ns1:round/>
                      <ns1:headEnd type="none" w="med" len="med"/>
                      <ns1:tailEnd type="none" w="med" len="med"/>
                    </ns1:lnB>
                    <ns1:solidFill>
                      <ns1:srgbClr val="C5C5CE"/>
                    </ns1:solidFill>
                  </ns1:tcPr>
                </ns1:tc>
                <ns1:extLst>
                  <ns1:ext uri="{0D108BD9-81ED-4DB2-BD59-A6C34878D82A}">
                    <ns2:rowId val="30456855"/>
                  </ns1:ext>
                </ns1:extLst>
              </ns1:tr>
              <ns1:tr h="241477">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do you register your purchase invoices today?</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E7E6E6"/>
                      </ns1:solidFill>
                      <ns1:prstDash val="solid"/>
                      <ns1:round/>
                      <ns1:headEnd type="none" w="med" len="med"/>
                      <ns1:tailEnd type="none" w="med" len="med"/>
                    </ns1:lnR>
                    <ns1:lnT>
                      <ns1:noFill/>
                    </ns1:lnT>
                    <ns1:lnB>
                      <ns1:noFill/>
                    </ns1:lnB>
                    <ns1:noFill/>
                  </ns1:tcPr>
                </ns1:tc>
                <ns1:tc>
                  <ns1:txBody>
                    <ns1:bodyPr/>
                    <ns1:lstStyle/>
                    <ns1:p>
                      <ns1:pPr algn="ctr" fontAlgn="ctr"/>
                      <ns1:r>
                        <ns1:rPr lang="tr-TR" sz="800" b="0" i="0" u="none" strike="noStrike" dirty="0">
                          <ns1:solidFill>
                            <ns1:srgbClr val="FFFFFF"/>
                          </ns1:solidFill>
                          <ns1:effectLst/>
                          <ns1:latin typeface="Open Sans" panose="020B0606030504020204" pitchFamily="34" charset="0"/>
                        </ns1:rPr>
                        <ns1:t>Manual entry</ns1:t>
                      </ns1:r>
                      <ns1:endParaRPr lang="en-GB" sz="800" b="0" i="0" u="none" strike="noStrike" dirty="0">
                        <ns1:solidFill>
                          <ns1:srgbClr val="FFFFFF"/>
                        </ns1:solidFill>
                        <ns1:effectLst/>
                        <ns1:latin typeface="Open Sans" panose="020B0606030504020204" pitchFamily="34" charset="0"/>
                      </ns1:endParaRPr>
                    </ns1:p>
                  </ns1:txBody>
                  <ns1:tcPr marL="0" marR="0" marT="0" marB="0" anchor="ctr">
                    <ns1:lnL w="6350" cap="flat" cmpd="sng" algn="ctr">
                      <ns1:solidFill>
                        <ns1:srgbClr val="E7E6E6"/>
                      </ns1:solidFill>
                      <ns1:prstDash val="solid"/>
                      <ns1:round/>
                      <ns1:headEnd type="none" w="med" len="med"/>
                      <ns1:tailEnd type="none" w="med" len="med"/>
                    </ns1:lnL>
                    <ns1:lnR w="6350" cap="flat" cmpd="sng" algn="ctr">
                      <ns1:solidFill>
                        <ns1:srgbClr val="E7E6E6"/>
                      </ns1:solidFill>
                      <ns1:prstDash val="solid"/>
                      <ns1:round/>
                      <ns1:headEnd type="none" w="med" len="med"/>
                      <ns1:tailEnd type="none" w="med" len="med"/>
                    </ns1:lnR>
                    <ns1:lnT w="6350" cap="flat" cmpd="sng" algn="ctr">
                      <ns1:solidFill>
                        <ns1:srgbClr val="E7E6E6"/>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C00000"/>
                    </ns1:solidFill>
                  </ns1:tcPr>
                </ns1:tc>
                <ns1:extLst>
                  <ns1:ext uri="{0D108BD9-81ED-4DB2-BD59-A6C34878D82A}">
                    <ns2:rowId val="3009481297"/>
                  </ns1:ext>
                </ns1:extLst>
              </ns1:tr>
              <ns1:tr h="241477">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many minutes does it take you to manage one supplier purchase invoice?</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tr-TR" sz="800" b="0" i="0" u="none" strike="noStrike" dirty="0">
                          <ns1:solidFill>
                            <ns1:srgbClr val="0000FF"/>
                          </ns1:solidFill>
                          <ns1:effectLst/>
                          <ns1:latin typeface="Open Sans" panose="020B0606030504020204" pitchFamily="34" charset="0"/>
                        </ns1:rPr>
                        <ns1:t>5</ns1:t>
                      </ns1:r>
                      <ns1:endParaRPr lang="en-GB" sz="800" b="0" i="0" u="none" strike="noStrike" dirty="0">
                        <ns1:solidFill>
                          <ns1:srgbClr val="0000FF"/>
                        </ns1:solidFill>
                        <ns1:effectLst/>
                        <ns1:latin typeface="Open Sans" panose="020B0606030504020204" pitchFamily="34" charset="0"/>
                      </ns1:endParaRPr>
                    </ns1:p>
                  </ns1:txBody>
                  <ns1:tcPr marL="0" marR="71413"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3139869310"/>
                  </ns1:ext>
                </ns1:extLst>
              </ns1:tr>
              <ns1:tr h="241477">
                <ns1:tc>
                  <ns1:txBody>
                    <ns1:bodyPr/>
                    <ns1:lstStyle/>
                    <ns1:p>
                      <ns1:pPr algn="l" fontAlgn="ctr"/>
                      <ns1:r>
                        <ns1:rPr lang="en-GB" sz="800" b="0" i="0" u="none" strike="noStrike">
                          <ns1:solidFill>
                            <ns1:srgbClr val="595959"/>
                          </ns1:solidFill>
                          <ns1:effectLst/>
                          <ns1:latin typeface="Open Sans" panose="020B0606030504020204" pitchFamily="34" charset="0"/>
                        </ns1:rPr>
                        <ns1:t>How many purchase invoices do you manage every year?</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en-GB" sz="800" b="0" i="0" u="none" strike="noStrike" dirty="0">
                          <ns1:solidFill>
                            <ns1:srgbClr val="0000FF"/>
                          </ns1:solidFill>
                          <ns1:effectLst/>
                          <ns1:latin typeface="Open Sans" panose="020B0606030504020204" pitchFamily="34" charset="0"/>
                        </ns1:rPr>
                        <ns1:t>                                                </ns1:t>
                      </ns1:r>
                      <ns1:r>
                        <ns1:rPr lang="tr-TR" sz="800" b="0" i="0" u="none" strike="noStrike" dirty="0">
                          <ns1:solidFill>
                            <ns1:srgbClr val="0000FF"/>
                          </ns1:solidFill>
                          <ns1:effectLst/>
                          <ns1:latin typeface="Open Sans" panose="020B0606030504020204" pitchFamily="34" charset="0"/>
                        </ns1:rPr>
                        <ns1:t>40,000</ns1:t>
                      </ns1:r>
                      <ns1:r>
                        <ns1:rPr lang="en-GB" sz="800" b="0" i="0" u="none" strike="noStrike" dirty="0">
                          <ns1:solidFill>
                            <ns1:srgbClr val="0000FF"/>
                          </ns1:solidFill>
                          <ns1:effectLst/>
                          <ns1:latin typeface="Open Sans" panose="020B0606030504020204" pitchFamily="34" charset="0"/>
                        </ns1:rPr>
                        <ns1:t> </ns1:t>
                      </ns1:r>
                    </ns1:p>
                  </ns1:txBody>
                  <ns1:tcPr marL="0" marR="71413"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3319117673"/>
                  </ns1:ext>
                </ns1:extLst>
              </ns1:tr>
              <ns1:tr h="152936">
                <ns1:tc>
                  <ns1:txBody>
                    <ns1:bodyPr/>
                    <ns1:lstStyle/>
                    <ns1:p>
                      <ns1:pPr algn="l" fontAlgn="ctr"/>
                      <ns1:r>
                        <ns1:rPr lang="en-GB" sz="800" b="0" i="0" u="none" strike="noStrike" dirty="0">
                          <ns1:solidFill>
                            <ns1:srgbClr val="595959"/>
                          </ns1:solidFill>
                          <ns1:effectLst/>
                          <ns1:latin typeface="Open Sans" panose="020B0606030504020204" pitchFamily="34" charset="0"/>
                        </ns1:rPr>
                        <ns1:t>What is the average annual salary of your Procurement team?</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dirty="0">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en-GB" sz="800" b="0" i="0" u="none" strike="noStrike" dirty="0">
                          <ns1:solidFill>
                            <ns1:srgbClr val="0000FF"/>
                          </ns1:solidFill>
                          <ns1:effectLst/>
                          <ns1:latin typeface="Open Sans" panose="020B0606030504020204" pitchFamily="34" charset="0"/>
                        </ns1:rPr>
                        <ns1:t>                                             £</ns1:t>
                      </ns1:r>
                      <ns1:r>
                        <ns1:rPr lang="tr-TR" sz="800" b="0" i="0" u="none" strike="noStrike" dirty="0">
                          <ns1:solidFill>
                            <ns1:srgbClr val="0000FF"/>
                          </ns1:solidFill>
                          <ns1:effectLst/>
                          <ns1:latin typeface="Open Sans" panose="020B0606030504020204" pitchFamily="34" charset="0"/>
                        </ns1:rPr>
                        <ns1:t>£ 35,000</ns1:t>
                      </ns1:r>
                      <ns1:r>
                        <ns1:rPr lang="en-GB" sz="800" b="0" i="0" u="none" strike="noStrike" dirty="0">
                          <ns1:solidFill>
                            <ns1:srgbClr val="0000FF"/>
                          </ns1:solidFill>
                          <ns1:effectLst/>
                          <ns1:latin typeface="Open Sans" panose="020B0606030504020204" pitchFamily="34" charset="0"/>
                        </ns1:rPr>
                        <ns1:t> </ns1:t>
                      </ns1:r>
                    </ns1:p>
                  </ns1:txBody>
                  <ns1:tcPr marL="0" marR="71413"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407107985"/>
                  </ns1:ext>
                </ns1:extLst>
              </ns1:tr>
            </ns1:tbl>
          </ns1:graphicData>
        </ns1:graphic>
      </ns0:graphicFrame>
      <ns0:graphicFrame>
        <ns0:nvGraphicFramePr>
          <ns0:cNvPr id="8" name="Table 7">
            <ns1:extLst>
              <ns1:ext uri="{FF2B5EF4-FFF2-40B4-BE49-F238E27FC236}">
                <ns2:creationId id="{797E203B-CFD4-44B3-911C-A09E6231DBCB}"/>
              </ns1:ext>
            </ns1:extLst>
          </ns0:cNvPr>
          <ns0:cNvGraphicFramePr>
            <ns1:graphicFrameLocks noGrp="1"/>
          </ns0:cNvGraphicFramePr>
          <ns0:nvPr>
            <ns0:extLst>
              <ns0:ext uri="{D42A27DB-BD31-4B8C-83A1-F6EECF244321}">
                <ns3:modId val="1400855042"/>
              </ns0:ext>
            </ns0:extLst>
          </ns0:nvPr>
        </ns0:nvGraphicFramePr>
        <ns0:xfrm>
          <ns1:off x="5939074" y="1020779"/>
          <ns1:ext cx="5210551" cy="5664922"/>
        </ns0:xfrm>
        <ns1:graphic>
          <ns1:graphicData uri="http://schemas.openxmlformats.org/drawingml/2006/table">
            <ns1:tbl>
              <ns1:tblPr/>
              <ns1:tblGrid>
                <ns1:gridCol w="3712058">
                  <ns1:extLst>
                    <ns1:ext uri="{9D8B030D-6E8A-4147-A177-3AD203B41FA5}">
                      <ns2:colId val="229702491"/>
                    </ns1:ext>
                  </ns1:extLst>
                </ns1:gridCol>
                <ns1:gridCol w="204425">
                  <ns1:extLst>
                    <ns1:ext uri="{9D8B030D-6E8A-4147-A177-3AD203B41FA5}">
                      <ns2:colId val="2015949863"/>
                    </ns1:ext>
                  </ns1:extLst>
                </ns1:gridCol>
                <ns1:gridCol w="1294068">
                  <ns1:extLst>
                    <ns1:ext uri="{9D8B030D-6E8A-4147-A177-3AD203B41FA5}">
                      <ns2:colId val="2658432193"/>
                    </ns1:ext>
                  </ns1:extLst>
                </ns1:gridCol>
              </ns1:tblGrid>
              <ns1:tr h="164522">
                <ns1:tc>
                  <ns1:txBody>
                    <ns1:bodyPr/>
                    <ns1:lstStyle/>
                    <ns1:p>
                      <ns1:pPr algn="l" fontAlgn="ctr"/>
                      <ns1:r>
                        <ns1:rPr lang="en-GB" sz="800" b="1" i="0" u="none" strike="noStrike" kern="1200" dirty="0">
                          <ns1:solidFill>
                            <ns1:schemeClr val="tx1"/>
                          </ns1:solidFill>
                          <ns1:effectLst/>
                          <ns1:latin typeface="Open Sans" panose="020B0606030504020204" pitchFamily="34" charset="0"/>
                          <ns1:ea typeface="+mn-ea"/>
                          <ns1:cs typeface="+mn-cs"/>
                        </ns1:rPr>
                        <ns1:t>Managing Spend leakage </ns1:t>
                      </ns1:r>
                    </ns1:p>
                  </ns1:txBody>
                  <ns1:tcPr marL="0" marR="0" marT="0" marB="0" anchor="ctr">
                    <ns1:lnL>
                      <ns1:noFill/>
                    </ns1:lnL>
                    <ns1:lnR>
                      <ns1:noFill/>
                    </ns1:lnR>
                    <ns1:lnT>
                      <ns1:noFill/>
                    </ns1:lnT>
                    <ns1:lnB>
                      <ns1:noFill/>
                    </ns1:lnB>
                    <ns1:solidFill>
                      <ns1:srgbClr val="C5C5CE"/>
                    </ns1:solid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solidFill>
                      <ns1:srgbClr val="C5C5CE"/>
                    </ns1:solidFill>
                  </ns1:tcPr>
                </ns1:tc>
                <ns1:tc>
                  <ns1:txBody>
                    <ns1:bodyPr/>
                    <ns1:lstStyle/>
                    <ns1:p>
                      <ns1:pPr algn="l" fontAlgn="b"/>
                      <ns1:endParaRPr lang="en-GB" sz="800" b="0" i="0" u="none" strike="noStrike" dirty="0">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w="6350" cap="flat" cmpd="sng" algn="ctr">
                      <ns1:solidFill>
                        <ns1:srgbClr val="E7E6E6"/>
                      </ns1:solidFill>
                      <ns1:prstDash val="solid"/>
                      <ns1:round/>
                      <ns1:headEnd type="none" w="med" len="med"/>
                      <ns1:tailEnd type="none" w="med" len="med"/>
                    </ns1:lnB>
                    <ns1:solidFill>
                      <ns1:srgbClr val="C5C5CE"/>
                    </ns1:solidFill>
                  </ns1:tcPr>
                </ns1:tc>
                <ns1:extLst>
                  <ns1:ext uri="{0D108BD9-81ED-4DB2-BD59-A6C34878D82A}">
                    <ns2:rowId val="3278976892"/>
                  </ns1:ext>
                </ns1:extLst>
              </ns1:tr>
              <ns1:tr h="279613">
                <ns1:tc>
                  <ns1:txBody>
                    <ns1:bodyPr/>
                    <ns1:lstStyle/>
                    <ns1:p>
                      <ns1:pPr algn="l" fontAlgn="ctr"/>
                      <ns1:r>
                        <ns1:rPr lang="en-GB" sz="800" b="0" i="0" u="none" strike="noStrike" dirty="0">
                          <ns1:solidFill>
                            <ns1:srgbClr val="595959"/>
                          </ns1:solidFill>
                          <ns1:effectLst/>
                          <ns1:latin typeface="Open Sans" panose="020B0606030504020204" pitchFamily="34" charset="0"/>
                        </ns1:rPr>
                        <ns1:t>When you raise a PO, do you have the controls in place to check if your spends are meeting budget </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E7E6E6"/>
                      </ns1:solidFill>
                      <ns1:prstDash val="solid"/>
                      <ns1:round/>
                      <ns1:headEnd type="none" w="med" len="med"/>
                      <ns1:tailEnd type="none" w="med" len="med"/>
                    </ns1:lnR>
                    <ns1:lnT>
                      <ns1:noFill/>
                    </ns1:lnT>
                    <ns1:lnB>
                      <ns1:noFill/>
                    </ns1:lnB>
                    <ns1:noFill/>
                  </ns1:tcPr>
                </ns1:tc>
                <ns1:tc>
                  <ns1:txBody>
                    <ns1:bodyPr/>
                    <ns1:lstStyle/>
                    <ns1:p>
                      <ns1:pPr algn="ctr" fontAlgn="ctr"/>
                      <ns1:r>
                        <ns1:rPr lang="tr-TR" sz="800" b="0" i="0" u="none" strike="noStrike" dirty="0">
                          <ns1:solidFill>
                            <ns1:srgbClr val="FFFFFF"/>
                          </ns1:solidFill>
                          <ns1:effectLst/>
                          <ns1:latin typeface="Open Sans" panose="020B0606030504020204" pitchFamily="34" charset="0"/>
                        </ns1:rPr>
                        <ns1:t>This is a gap today</ns1:t>
                      </ns1:r>
                      <ns1:endParaRPr lang="en-GB" sz="800" b="0" i="0" u="none" strike="noStrike" dirty="0">
                        <ns1:solidFill>
                          <ns1:srgbClr val="FFFFFF"/>
                        </ns1:solidFill>
                        <ns1:effectLst/>
                        <ns1:latin typeface="Open Sans" panose="020B0606030504020204" pitchFamily="34" charset="0"/>
                      </ns1:endParaRPr>
                    </ns1:p>
                  </ns1:txBody>
                  <ns1:tcPr marL="0" marR="0" marT="0" marB="0" anchor="ctr">
                    <ns1:lnL w="6350" cap="flat" cmpd="sng" algn="ctr">
                      <ns1:solidFill>
                        <ns1:srgbClr val="E7E6E6"/>
                      </ns1:solidFill>
                      <ns1:prstDash val="solid"/>
                      <ns1:round/>
                      <ns1:headEnd type="none" w="med" len="med"/>
                      <ns1:tailEnd type="none" w="med" len="med"/>
                    </ns1:lnL>
                    <ns1:lnR w="6350" cap="flat" cmpd="sng" algn="ctr">
                      <ns1:solidFill>
                        <ns1:srgbClr val="E7E6E6"/>
                      </ns1:solidFill>
                      <ns1:prstDash val="solid"/>
                      <ns1:round/>
                      <ns1:headEnd type="none" w="med" len="med"/>
                      <ns1:tailEnd type="none" w="med" len="med"/>
                    </ns1:lnR>
                    <ns1:lnT w="6350" cap="flat" cmpd="sng" algn="ctr">
                      <ns1:solidFill>
                        <ns1:srgbClr val="E7E6E6"/>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C00000"/>
                    </ns1:solidFill>
                  </ns1:tcPr>
                </ns1:tc>
                <ns1:extLst>
                  <ns1:ext uri="{0D108BD9-81ED-4DB2-BD59-A6C34878D82A}">
                    <ns2:rowId val="2278376785"/>
                  </ns1:ext>
                </ns1:extLst>
              </ns1:tr>
              <ns1:tr h="279613">
                <ns1:tc>
                  <ns1:txBody>
                    <ns1:bodyPr/>
                    <ns1:lstStyle/>
                    <ns1:p>
                      <ns1:pPr algn="l" fontAlgn="ctr"/>
                      <ns1:r>
                        <ns1:rPr lang="en-GB" sz="800" b="0" i="0" u="none" strike="noStrike" dirty="0">
                          <ns1:solidFill>
                            <ns1:srgbClr val="595959"/>
                          </ns1:solidFill>
                          <ns1:effectLst/>
                          <ns1:latin typeface="Open Sans" panose="020B0606030504020204" pitchFamily="34" charset="0"/>
                        </ns1:rPr>
                        <ns1:t>Current annual expenditure through Purchase Orders</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en-GB" sz="800" b="0" i="0" u="none" strike="noStrike" dirty="0">
                          <ns1:solidFill>
                            <ns1:srgbClr val="0000FF"/>
                          </ns1:solidFill>
                          <ns1:effectLst/>
                          <ns1:latin typeface="Open Sans" panose="020B0606030504020204" pitchFamily="34" charset="0"/>
                        </ns1:rPr>
                        <ns1:t>                                            £</ns1:t>
                      </ns1:r>
                      <ns1:r>
                        <ns1:rPr lang="tr-TR" sz="800" b="0" i="0" u="none" strike="noStrike" dirty="0">
                          <ns1:solidFill>
                            <ns1:srgbClr val="0000FF"/>
                          </ns1:solidFill>
                          <ns1:effectLst/>
                          <ns1:latin typeface="Open Sans" panose="020B0606030504020204" pitchFamily="34" charset="0"/>
                        </ns1:rPr>
                        <ns1:t>£ 350,000</ns1:t>
                      </ns1:r>
                      <ns1:endParaRPr lang="en-GB" sz="800" b="0" i="0" u="none" strike="noStrike" dirty="0">
                        <ns1:solidFill>
                          <ns1:srgbClr val="0000FF"/>
                        </ns1:solidFill>
                        <ns1:effectLst/>
                        <ns1:latin typeface="Open Sans" panose="020B0606030504020204" pitchFamily="34" charset="0"/>
                      </ns1:endParaRPr>
                    </ns1:p>
                  </ns1:txBody>
                  <ns1:tcPr marL="0" marR="60880"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961822277"/>
                  </ns1:ext>
                </ns1:extLst>
              </ns1:tr>
              <ns1:tr h="164522">
                <ns1:tc>
                  <ns1:txBody>
                    <ns1:bodyPr/>
                    <ns1:lstStyle/>
                    <ns1:p>
                      <ns1:pPr algn="l" fontAlgn="ctr"/>
                      <ns1:r>
                        <ns1:rPr lang="en-GB" sz="800" b="0" i="0" u="none" strike="noStrike" dirty="0">
                          <ns1:solidFill>
                            <ns1:srgbClr val="595959"/>
                          </ns1:solidFill>
                          <ns1:effectLst/>
                          <ns1:latin typeface="Open Sans" panose="020B0606030504020204" pitchFamily="34" charset="0"/>
                        </ns1:rPr>
                        <ns1:t>% of spend monitored through approvals and budget checks</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tr-TR" sz="800" b="0" i="0" u="none" strike="noStrike" dirty="0">
                          <ns1:solidFill>
                            <ns1:srgbClr val="0000FF"/>
                          </ns1:solidFill>
                          <ns1:effectLst/>
                          <ns1:latin typeface="Open Sans" panose="020B0606030504020204" pitchFamily="34" charset="0"/>
                        </ns1:rPr>
                        <ns1:t>60</ns1:t>
                      </ns1:r>
                      <ns1:r>
                        <ns1:rPr lang="en-GB" sz="800" b="0" i="0" u="none" strike="noStrike" dirty="0">
                          <ns1:solidFill>
                            <ns1:srgbClr val="0000FF"/>
                          </ns1:solidFill>
                          <ns1:effectLst/>
                          <ns1:latin typeface="Open Sans" panose="020B0606030504020204" pitchFamily="34" charset="0"/>
                        </ns1:rPr>
                        <ns1:t>%</ns1:t>
                      </ns1:r>
                    </ns1:p>
                  </ns1:txBody>
                  <ns1:tcPr marL="0" marR="60880"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4227312870"/>
                  </ns1:ext>
                </ns1:extLst>
              </ns1:tr>
              <ns1:tr h="164522">
                <ns1:tc>
                  <ns1:txBody>
                    <ns1:bodyPr/>
                    <ns1:lstStyle/>
                    <ns1:p>
                      <ns1:pPr algn="l" fontAlgn="ctr"/>
                      <ns1:endParaRPr lang="en-GB" sz="800" b="0" i="0" u="none" strike="noStrike">
                        <ns1:solidFill>
                          <ns1:srgbClr val="595959"/>
                        </ns1:solidFill>
                        <ns1:effectLst/>
                        <ns1:latin typeface="Open Sans" panose="020B0606030504020204" pitchFamily="34" charset="0"/>
                      </ns1:endParaRP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noFill/>
                  </ns1:tcPr>
                </ns1:tc>
                <ns1:tc>
                  <ns1:txBody>
                    <ns1:bodyPr/>
                    <ns1:lstStyle/>
                    <ns1:p>
                      <ns1:pPr algn="r" fontAlgn="b"/>
                      <ns1:endParaRPr lang="en-GB" sz="800" b="0" i="0" u="none" strike="noStrike" dirty="0">
                        <ns1:solidFill>
                          <ns1:srgbClr val="595959"/>
                        </ns1:solidFill>
                        <ns1:effectLst/>
                        <ns1:latin typeface="Open Sans" panose="020B0606030504020204" pitchFamily="34" charset="0"/>
                      </ns1:endParaRPr>
                    </ns1:p>
                  </ns1:txBody>
                  <ns1:tcPr marL="0" marR="0" marT="0" marB="0" anchor="b">
                    <ns1:lnL>
                      <ns1:noFill/>
                    </ns1:lnL>
                    <ns1:lnR>
                      <ns1:noFill/>
                    </ns1:lnR>
                    <ns1:lnT w="6350" cap="flat" cmpd="sng" algn="ctr">
                      <ns1:solidFill>
                        <ns1:srgbClr val="FFFFFF"/>
                      </ns1:solidFill>
                      <ns1:prstDash val="solid"/>
                      <ns1:round/>
                      <ns1:headEnd type="none" w="med" len="med"/>
                      <ns1:tailEnd type="none" w="med" len="med"/>
                    </ns1:lnT>
                    <ns1:lnB>
                      <ns1:noFill/>
                    </ns1:lnB>
                    <ns1:noFill/>
                  </ns1:tcPr>
                </ns1:tc>
                <ns1:extLst>
                  <ns1:ext uri="{0D108BD9-81ED-4DB2-BD59-A6C34878D82A}">
                    <ns2:rowId val="1887705528"/>
                  </ns1:ext>
                </ns1:extLst>
              </ns1:tr>
              <ns1:tr h="164522">
                <ns1:tc>
                  <ns1:txBody>
                    <ns1:bodyPr/>
                    <ns1:lstStyle/>
                    <ns1:p>
                      <ns1:pPr algn="l" fontAlgn="ctr"/>
                      <ns1:r>
                        <ns1:rPr lang="en-GB" sz="800" b="1" i="0" u="none" strike="noStrike" kern="1200" dirty="0">
                          <ns1:solidFill>
                            <ns1:schemeClr val="tx1"/>
                          </ns1:solidFill>
                          <ns1:effectLst/>
                          <ns1:latin typeface="Open Sans" panose="020B0606030504020204" pitchFamily="34" charset="0"/>
                          <ns1:ea typeface="+mn-ea"/>
                          <ns1:cs typeface="+mn-cs"/>
                        </ns1:rPr>
                        <ns1:t>Finance query management &amp; reporting</ns1:t>
                      </ns1:r>
                    </ns1:p>
                  </ns1:txBody>
                  <ns1:tcPr marL="0" marR="0" marT="0" marB="0" anchor="ctr">
                    <ns1:lnL>
                      <ns1:noFill/>
                    </ns1:lnL>
                    <ns1:lnR>
                      <ns1:noFill/>
                    </ns1:lnR>
                    <ns1:lnT>
                      <ns1:noFill/>
                    </ns1:lnT>
                    <ns1:lnB>
                      <ns1:noFill/>
                    </ns1:lnB>
                    <ns1:solidFill>
                      <ns1:srgbClr val="C5C5CE"/>
                    </ns1:solidFill>
                  </ns1:tcPr>
                </ns1:tc>
                <ns1:tc>
                  <ns1:txBody>
                    <ns1:bodyPr/>
                    <ns1:lstStyle/>
                    <ns1:p>
                      <ns1:pPr algn="l" fontAlgn="b"/>
                      <ns1:endParaRPr lang="en-GB" sz="800" b="1"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solidFill>
                      <ns1:srgbClr val="C5C5CE"/>
                    </ns1:solidFill>
                  </ns1:tcPr>
                </ns1:tc>
                <ns1:tc>
                  <ns1:txBody>
                    <ns1:bodyPr/>
                    <ns1:lstStyle/>
                    <ns1:p>
                      <ns1:pPr algn="r" fontAlgn="b"/>
                      <ns1:endParaRPr lang="en-GB" sz="800" b="0" i="0" u="none" strike="noStrike" dirty="0">
                        <ns1:solidFill>
                          <ns1:srgbClr val="595959"/>
                        </ns1:solidFill>
                        <ns1:effectLst/>
                        <ns1:latin typeface="Open Sans" panose="020B0606030504020204" pitchFamily="34" charset="0"/>
                      </ns1:endParaRPr>
                    </ns1:p>
                  </ns1:txBody>
                  <ns1:tcPr marL="0" marR="60880" marT="0" marB="0" anchor="b">
                    <ns1:lnL>
                      <ns1:noFill/>
                    </ns1:lnL>
                    <ns1:lnR>
                      <ns1:noFill/>
                    </ns1:lnR>
                    <ns1:lnT>
                      <ns1:noFill/>
                    </ns1:lnT>
                    <ns1:lnB w="6350" cap="flat" cmpd="sng" algn="ctr">
                      <ns1:solidFill>
                        <ns1:srgbClr val="E7E6E6"/>
                      </ns1:solidFill>
                      <ns1:prstDash val="solid"/>
                      <ns1:round/>
                      <ns1:headEnd type="none" w="med" len="med"/>
                      <ns1:tailEnd type="none" w="med" len="med"/>
                    </ns1:lnB>
                    <ns1:solidFill>
                      <ns1:srgbClr val="C5C5CE"/>
                    </ns1:solidFill>
                  </ns1:tcPr>
                </ns1:tc>
                <ns1:extLst>
                  <ns1:ext uri="{0D108BD9-81ED-4DB2-BD59-A6C34878D82A}">
                    <ns2:rowId val="2458819718"/>
                  </ns1:ext>
                </ns1:extLst>
              </ns1:tr>
              <ns1:tr h="329043">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self efficient are your financial query management processes? Would you like to implement self serve processes?</ns1:t>
                      </ns1:r>
                    </ns1:p>
                  </ns1:txBody>
                  <ns1:tcPr marL="0" marR="0" marT="0" marB="0" anchor="ctr">
                    <ns1:lnL>
                      <ns1:noFill/>
                    </ns1:lnL>
                    <ns1:lnR>
                      <ns1:noFill/>
                    </ns1:lnR>
                    <ns1:lnT>
                      <ns1:noFill/>
                    </ns1:lnT>
                    <ns1:lnB>
                      <ns1:noFill/>
                    </ns1:lnB>
                    <ns1:noFill/>
                  </ns1:tcPr>
                </ns1:tc>
                <ns1:tc>
                  <ns1:txBody>
                    <ns1:bodyPr/>
                    <ns1:lstStyle/>
                    <ns1:p>
                      <ns1:pPr algn="l" fontAlgn="b"/>
                      <ns1:r>
                        <ns1:rPr lang="en-GB" sz="800" b="0" i="0" u="none" strike="noStrike">
                          <ns1:solidFill>
                            <ns1:srgbClr val="595959"/>
                          </ns1:solidFill>
                          <ns1:effectLst/>
                          <ns1:latin typeface="Open Sans" panose="020B0606030504020204" pitchFamily="34" charset="0"/>
                        </ns1:rPr>
                        <ns1:t> </ns1:t>
                      </ns1:r>
                    </ns1:p>
                  </ns1:txBody>
                  <ns1:tcPr marL="0" marR="0" marT="0" marB="0" anchor="b">
                    <ns1:lnL>
                      <ns1:noFill/>
                    </ns1:lnL>
                    <ns1:lnR w="6350" cap="flat" cmpd="sng" algn="ctr">
                      <ns1:solidFill>
                        <ns1:srgbClr val="E7E6E6"/>
                      </ns1:solidFill>
                      <ns1:prstDash val="solid"/>
                      <ns1:round/>
                      <ns1:headEnd type="none" w="med" len="med"/>
                      <ns1:tailEnd type="none" w="med" len="med"/>
                    </ns1:lnR>
                    <ns1:lnT>
                      <ns1:noFill/>
                    </ns1:lnT>
                    <ns1:lnB>
                      <ns1:noFill/>
                    </ns1:lnB>
                    <ns1:noFill/>
                  </ns1:tcPr>
                </ns1:tc>
                <ns1:tc>
                  <ns1:txBody>
                    <ns1:bodyPr/>
                    <ns1:lstStyle/>
                    <ns1:p>
                      <ns1:pPr algn="ctr" fontAlgn="ctr"/>
                      <ns1:r>
                        <ns1:rPr lang="tr-TR" sz="800" b="0" i="0" u="none" strike="noStrike" dirty="0">
                          <ns1:solidFill>
                            <ns1:srgbClr val="FFFFFF"/>
                          </ns1:solidFill>
                          <ns1:effectLst/>
                          <ns1:latin typeface="Open Sans" panose="020B0606030504020204" pitchFamily="34" charset="0"/>
                        </ns1:rPr>
                        <ns1:t>This is a gap today</ns1:t>
                      </ns1:r>
                      <ns1:endParaRPr lang="en-GB" sz="800" b="0" i="0" u="none" strike="noStrike" dirty="0">
                        <ns1:solidFill>
                          <ns1:srgbClr val="FFFFFF"/>
                        </ns1:solidFill>
                        <ns1:effectLst/>
                        <ns1:latin typeface="Open Sans" panose="020B0606030504020204" pitchFamily="34" charset="0"/>
                      </ns1:endParaRPr>
                    </ns1:p>
                  </ns1:txBody>
                  <ns1:tcPr marL="0" marR="0" marT="0" marB="0" anchor="ctr">
                    <ns1:lnL w="6350" cap="flat" cmpd="sng" algn="ctr">
                      <ns1:solidFill>
                        <ns1:srgbClr val="E7E6E6"/>
                      </ns1:solidFill>
                      <ns1:prstDash val="solid"/>
                      <ns1:round/>
                      <ns1:headEnd type="none" w="med" len="med"/>
                      <ns1:tailEnd type="none" w="med" len="med"/>
                    </ns1:lnL>
                    <ns1:lnR>
                      <ns1:noFill/>
                    </ns1:lnR>
                    <ns1:lnT w="6350" cap="flat" cmpd="sng" algn="ctr">
                      <ns1:solidFill>
                        <ns1:srgbClr val="E7E6E6"/>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C00000"/>
                    </ns1:solidFill>
                  </ns1:tcPr>
                </ns1:tc>
                <ns1:extLst>
                  <ns1:ext uri="{0D108BD9-81ED-4DB2-BD59-A6C34878D82A}">
                    <ns2:rowId val="1125924802"/>
                  </ns1:ext>
                </ns1:extLst>
              </ns1:tr>
              <ns1:tr h="279613">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many staff handle ad hoc internal finance queries for the rest of the business?</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tr-TR" sz="800" b="0" i="0" u="none" strike="noStrike" dirty="0">
                          <ns1:solidFill>
                            <ns1:srgbClr val="0000FF"/>
                          </ns1:solidFill>
                          <ns1:effectLst/>
                          <ns1:latin typeface="Open Sans" panose="020B0606030504020204" pitchFamily="34" charset="0"/>
                        </ns1:rPr>
                        <ns1:t>7</ns1:t>
                      </ns1:r>
                      <ns1:endParaRPr lang="en-GB" sz="800" b="0" i="0" u="none" strike="noStrike" dirty="0">
                        <ns1:solidFill>
                          <ns1:srgbClr val="0000FF"/>
                        </ns1:solidFill>
                        <ns1:effectLst/>
                        <ns1:latin typeface="Open Sans" panose="020B0606030504020204" pitchFamily="34" charset="0"/>
                      </ns1:endParaRPr>
                    </ns1:p>
                  </ns1:txBody>
                  <ns1:tcPr marL="0" marR="60880"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750626087"/>
                  </ns1:ext>
                </ns1:extLst>
              </ns1:tr>
              <ns1:tr h="419420">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many hours a week does a team member spend answering internal queries for the rest of the business (which could be better managed using self serve systems)?</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tr-TR" sz="800" b="0" i="0" u="none" strike="noStrike" dirty="0">
                          <ns1:solidFill>
                            <ns1:srgbClr val="0000FF"/>
                          </ns1:solidFill>
                          <ns1:effectLst/>
                          <ns1:latin typeface="Open Sans" panose="020B0606030504020204" pitchFamily="34" charset="0"/>
                        </ns1:rPr>
                        <ns1:t>3</ns1:t>
                      </ns1:r>
                      <ns1:endParaRPr lang="en-GB" sz="800" b="0" i="0" u="none" strike="noStrike" dirty="0">
                        <ns1:solidFill>
                          <ns1:srgbClr val="0000FF"/>
                        </ns1:solidFill>
                        <ns1:effectLst/>
                        <ns1:latin typeface="Open Sans" panose="020B0606030504020204" pitchFamily="34" charset="0"/>
                      </ns1:endParaRPr>
                    </ns1:p>
                  </ns1:txBody>
                  <ns1:tcPr marL="0" marR="60880"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3761876232"/>
                  </ns1:ext>
                </ns1:extLst>
              </ns1:tr>
              <ns1:tr h="419420">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many hours a week does a finance team member spend creating ad hoc dashboards and reports for internal queries for the rest of the business (which could be better managed using self serve systems)?</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tr-TR" sz="800" b="0" i="0" u="none" strike="noStrike" dirty="0">
                          <ns1:solidFill>
                            <ns1:srgbClr val="0000FF"/>
                          </ns1:solidFill>
                          <ns1:effectLst/>
                          <ns1:latin typeface="Open Sans" panose="020B0606030504020204" pitchFamily="34" charset="0"/>
                        </ns1:rPr>
                        <ns1:t>3</ns1:t>
                      </ns1:r>
                      <ns1:endParaRPr lang="en-GB" sz="800" b="0" i="0" u="none" strike="noStrike" dirty="0">
                        <ns1:solidFill>
                          <ns1:srgbClr val="0000FF"/>
                        </ns1:solidFill>
                        <ns1:effectLst/>
                        <ns1:latin typeface="Open Sans" panose="020B0606030504020204" pitchFamily="34" charset="0"/>
                      </ns1:endParaRPr>
                    </ns1:p>
                  </ns1:txBody>
                  <ns1:tcPr marL="0" marR="60880"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3594027925"/>
                  </ns1:ext>
                </ns1:extLst>
              </ns1:tr>
              <ns1:tr h="279613">
                <ns1:tc>
                  <ns1:txBody>
                    <ns1:bodyPr/>
                    <ns1:lstStyle/>
                    <ns1:p>
                      <ns1:pPr algn="l" fontAlgn="ctr"/>
                      <ns1:r>
                        <ns1:rPr lang="en-GB" sz="800" b="0" i="0" u="none" strike="noStrike" dirty="0">
                          <ns1:solidFill>
                            <ns1:srgbClr val="595959"/>
                          </ns1:solidFill>
                          <ns1:effectLst/>
                          <ns1:latin typeface="Open Sans" panose="020B0606030504020204" pitchFamily="34" charset="0"/>
                        </ns1:rPr>
                        <ns1:t>What is the average annual salary of your finance staff?</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en-GB" sz="800" b="0" i="0" u="none" strike="noStrike" dirty="0">
                          <ns1:solidFill>
                            <ns1:srgbClr val="808080"/>
                          </ns1:solidFill>
                          <ns1:effectLst/>
                          <ns1:latin typeface="Open Sans" panose="020B0606030504020204" pitchFamily="34" charset="0"/>
                        </ns1:rPr>
                        <ns1:t>                                             </ns1:t>
                      </ns1:r>
                      <ns1:r>
                        <ns1:rPr lang="en-GB" sz="800" b="0" i="0" u="none" strike="noStrike" dirty="0">
                          <ns1:solidFill>
                            <ns1:srgbClr val="0000FF"/>
                          </ns1:solidFill>
                          <ns1:effectLst/>
                          <ns1:latin typeface="Open Sans" panose="020B0606030504020204" pitchFamily="34" charset="0"/>
                        </ns1:rPr>
                        <ns1:t>£</ns1:t>
                      </ns1:r>
                      <ns1:r>
                        <ns1:rPr lang="tr-TR" sz="800" b="0" i="0" u="none" strike="noStrike" dirty="0">
                          <ns1:solidFill>
                            <ns1:srgbClr val="0000FF"/>
                          </ns1:solidFill>
                          <ns1:effectLst/>
                          <ns1:latin typeface="Open Sans" panose="020B0606030504020204" pitchFamily="34" charset="0"/>
                        </ns1:rPr>
                        <ns1:t>£ 35,000</ns1:t>
                      </ns1:r>
                      <ns1:r>
                        <ns1:rPr lang="en-GB" sz="800" b="0" i="0" u="none" strike="noStrike" dirty="0">
                          <ns1:solidFill>
                            <ns1:srgbClr val="0000FF"/>
                          </ns1:solidFill>
                          <ns1:effectLst/>
                          <ns1:latin typeface="Open Sans" panose="020B0606030504020204" pitchFamily="34" charset="0"/>
                        </ns1:rPr>
                        <ns1:t> </ns1:t>
                      </ns1:r>
                    </ns1:p>
                  </ns1:txBody>
                  <ns1:tcPr marL="0" marR="60880"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2701152904"/>
                  </ns1:ext>
                </ns1:extLst>
              </ns1:tr>
              <ns1:tr h="164522">
                <ns1:tc>
                  <ns1:txBody>
                    <ns1:bodyPr/>
                    <ns1:lstStyle/>
                    <ns1:p>
                      <ns1:pPr algn="l" fontAlgn="ctr"/>
                      <ns1:endParaRPr lang="en-GB" sz="800" b="0" i="0" u="none" strike="noStrike">
                        <ns1:solidFill>
                          <ns1:srgbClr val="595959"/>
                        </ns1:solidFill>
                        <ns1:effectLst/>
                        <ns1:latin typeface="Open Sans" panose="020B0606030504020204" pitchFamily="34" charset="0"/>
                      </ns1:endParaRP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noFill/>
                  </ns1:tcPr>
                </ns1:tc>
                <ns1:tc>
                  <ns1:txBody>
                    <ns1:bodyPr/>
                    <ns1:lstStyle/>
                    <ns1:p>
                      <ns1:pPr algn="r" fontAlgn="b"/>
                      <ns1:endParaRPr lang="en-GB" sz="800" b="0" i="0" u="none" strike="noStrike">
                        <ns1:solidFill>
                          <ns1:srgbClr val="595959"/>
                        </ns1:solidFill>
                        <ns1:effectLst/>
                        <ns1:latin typeface="Open Sans" panose="020B0606030504020204" pitchFamily="34" charset="0"/>
                      </ns1:endParaRPr>
                    </ns1:p>
                  </ns1:txBody>
                  <ns1:tcPr marL="0" marR="60880" marT="0" marB="0" anchor="b">
                    <ns1:lnL>
                      <ns1:noFill/>
                    </ns1:lnL>
                    <ns1:lnR>
                      <ns1:noFill/>
                    </ns1:lnR>
                    <ns1:lnT w="6350" cap="flat" cmpd="sng" algn="ctr">
                      <ns1:solidFill>
                        <ns1:srgbClr val="FFFFFF"/>
                      </ns1:solidFill>
                      <ns1:prstDash val="solid"/>
                      <ns1:round/>
                      <ns1:headEnd type="none" w="med" len="med"/>
                      <ns1:tailEnd type="none" w="med" len="med"/>
                    </ns1:lnT>
                    <ns1:lnB>
                      <ns1:noFill/>
                    </ns1:lnB>
                    <ns1:noFill/>
                  </ns1:tcPr>
                </ns1:tc>
                <ns1:extLst>
                  <ns1:ext uri="{0D108BD9-81ED-4DB2-BD59-A6C34878D82A}">
                    <ns2:rowId val="2661882807"/>
                  </ns1:ext>
                </ns1:extLst>
              </ns1:tr>
              <ns1:tr h="181838">
                <ns1:tc>
                  <ns1:txBody>
                    <ns1:bodyPr/>
                    <ns1:lstStyle/>
                    <ns1:p>
                      <ns1:pPr algn="l" fontAlgn="ctr"/>
                      <ns1:r>
                        <ns1:rPr lang="en-GB" sz="800" b="1" i="0" u="none" strike="noStrike" kern="1200" dirty="0">
                          <ns1:solidFill>
                            <ns1:schemeClr val="tx1"/>
                          </ns1:solidFill>
                          <ns1:effectLst/>
                          <ns1:latin typeface="Open Sans" panose="020B0606030504020204" pitchFamily="34" charset="0"/>
                          <ns1:ea typeface="+mn-ea"/>
                          <ns1:cs typeface="+mn-cs"/>
                        </ns1:rPr>
                        <ns1:t>Debt collection administration processes</ns1:t>
                      </ns1:r>
                    </ns1:p>
                  </ns1:txBody>
                  <ns1:tcPr marL="0" marR="0" marT="0" marB="0" anchor="ctr">
                    <ns1:lnL>
                      <ns1:noFill/>
                    </ns1:lnL>
                    <ns1:lnR>
                      <ns1:noFill/>
                    </ns1:lnR>
                    <ns1:lnT>
                      <ns1:noFill/>
                    </ns1:lnT>
                    <ns1:lnB>
                      <ns1:noFill/>
                    </ns1:lnB>
                    <ns1:solidFill>
                      <ns1:srgbClr val="C5C5CE"/>
                    </ns1:solid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solidFill>
                      <ns1:srgbClr val="C5C5CE"/>
                    </ns1:solidFill>
                  </ns1:tcPr>
                </ns1:tc>
                <ns1:tc>
                  <ns1:txBody>
                    <ns1:bodyPr/>
                    <ns1:lstStyle/>
                    <ns1:p>
                      <ns1:pPr algn="l" fontAlgn="b"/>
                      <ns1:endParaRPr lang="en-GB" sz="800" b="0" i="0" u="none" strike="noStrike" dirty="0">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w="6350" cap="flat" cmpd="sng" algn="ctr">
                      <ns1:solidFill>
                        <ns1:srgbClr val="E7E6E6"/>
                      </ns1:solidFill>
                      <ns1:prstDash val="solid"/>
                      <ns1:round/>
                      <ns1:headEnd type="none" w="med" len="med"/>
                      <ns1:tailEnd type="none" w="med" len="med"/>
                    </ns1:lnB>
                    <ns1:solidFill>
                      <ns1:srgbClr val="C5C5CE"/>
                    </ns1:solidFill>
                  </ns1:tcPr>
                </ns1:tc>
                <ns1:extLst>
                  <ns1:ext uri="{0D108BD9-81ED-4DB2-BD59-A6C34878D82A}">
                    <ns2:rowId val="1495603517"/>
                  </ns1:ext>
                </ns1:extLst>
              </ns1:tr>
              <ns1:tr h="164522">
                <ns1:tc>
                  <ns1:txBody>
                    <ns1:bodyPr/>
                    <ns1:lstStyle/>
                    <ns1:p>
                      <ns1:pPr algn="l" fontAlgn="ctr"/>
                      <ns1:r>
                        <ns1:rPr lang="en-GB" sz="800" b="0" i="0" u="none" strike="noStrike">
                          <ns1:solidFill>
                            <ns1:srgbClr val="595959"/>
                          </ns1:solidFill>
                          <ns1:effectLst/>
                          <ns1:latin typeface="Open Sans" panose="020B0606030504020204" pitchFamily="34" charset="0"/>
                        </ns1:rPr>
                        <ns1:t>How efficient and automated is your debt management?</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E7E6E6"/>
                      </ns1:solidFill>
                      <ns1:prstDash val="solid"/>
                      <ns1:round/>
                      <ns1:headEnd type="none" w="med" len="med"/>
                      <ns1:tailEnd type="none" w="med" len="med"/>
                    </ns1:lnR>
                    <ns1:lnT>
                      <ns1:noFill/>
                    </ns1:lnT>
                    <ns1:lnB>
                      <ns1:noFill/>
                    </ns1:lnB>
                    <ns1:noFill/>
                  </ns1:tcPr>
                </ns1:tc>
                <ns1:tc>
                  <ns1:txBody>
                    <ns1:bodyPr/>
                    <ns1:lstStyle/>
                    <ns1:p>
                      <ns1:pPr algn="ctr" fontAlgn="ctr"/>
                      <ns1:r>
                        <ns1:rPr lang="tr-TR" sz="800" b="0" i="0" u="none" strike="noStrike" dirty="0">
                          <ns1:solidFill>
                            <ns1:srgbClr val="FFFFFF"/>
                          </ns1:solidFill>
                          <ns1:effectLst/>
                          <ns1:latin typeface="Open Sans" panose="020B0606030504020204" pitchFamily="34" charset="0"/>
                        </ns1:rPr>
                        <ns1:t>This is a gap today</ns1:t>
                      </ns1:r>
                      <ns1:endParaRPr lang="en-GB" sz="800" b="0" i="0" u="none" strike="noStrike" dirty="0">
                        <ns1:solidFill>
                          <ns1:srgbClr val="FFFFFF"/>
                        </ns1:solidFill>
                        <ns1:effectLst/>
                        <ns1:latin typeface="Open Sans" panose="020B0606030504020204" pitchFamily="34" charset="0"/>
                      </ns1:endParaRPr>
                    </ns1:p>
                  </ns1:txBody>
                  <ns1:tcPr marL="0" marR="0" marT="0" marB="0" anchor="ctr">
                    <ns1:lnL w="6350" cap="flat" cmpd="sng" algn="ctr">
                      <ns1:solidFill>
                        <ns1:srgbClr val="E7E6E6"/>
                      </ns1:solidFill>
                      <ns1:prstDash val="solid"/>
                      <ns1:round/>
                      <ns1:headEnd type="none" w="med" len="med"/>
                      <ns1:tailEnd type="none" w="med" len="med"/>
                    </ns1:lnL>
                    <ns1:lnR w="6350" cap="flat" cmpd="sng" algn="ctr">
                      <ns1:solidFill>
                        <ns1:srgbClr val="E7E6E6"/>
                      </ns1:solidFill>
                      <ns1:prstDash val="solid"/>
                      <ns1:round/>
                      <ns1:headEnd type="none" w="med" len="med"/>
                      <ns1:tailEnd type="none" w="med" len="med"/>
                    </ns1:lnR>
                    <ns1:lnT w="6350" cap="flat" cmpd="sng" algn="ctr">
                      <ns1:solidFill>
                        <ns1:srgbClr val="E7E6E6"/>
                      </ns1:solidFill>
                      <ns1:prstDash val="solid"/>
                      <ns1:round/>
                      <ns1:headEnd type="none" w="med" len="med"/>
                      <ns1:tailEnd type="none" w="med" len="med"/>
                    </ns1:lnT>
                    <ns1:lnB w="6350" cap="flat" cmpd="sng" algn="ctr">
                      <ns1:solidFill>
                        <ns1:srgbClr val="E7E6E6"/>
                      </ns1:solidFill>
                      <ns1:prstDash val="solid"/>
                      <ns1:round/>
                      <ns1:headEnd type="none" w="med" len="med"/>
                      <ns1:tailEnd type="none" w="med" len="med"/>
                    </ns1:lnB>
                    <ns1:solidFill>
                      <ns1:srgbClr val="C00000"/>
                    </ns1:solidFill>
                  </ns1:tcPr>
                </ns1:tc>
                <ns1:extLst>
                  <ns1:ext uri="{0D108BD9-81ED-4DB2-BD59-A6C34878D82A}">
                    <ns2:rowId val="3521707361"/>
                  </ns1:ext>
                </ns1:extLst>
              </ns1:tr>
              <ns1:tr h="279613">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many hours a day does a credit control employee spend chasing aged debt?</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dirty="0">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tr-TR" sz="800" b="0" i="0" u="none" strike="noStrike" dirty="0">
                          <ns1:solidFill>
                            <ns1:srgbClr val="0000FF"/>
                          </ns1:solidFill>
                          <ns1:effectLst/>
                          <ns1:latin typeface="Open Sans" panose="020B0606030504020204" pitchFamily="34" charset="0"/>
                        </ns1:rPr>
                        <ns1:t>2</ns1:t>
                      </ns1:r>
                      <ns1:endParaRPr lang="en-GB" sz="800" b="0" i="0" u="none" strike="noStrike" dirty="0">
                        <ns1:solidFill>
                          <ns1:srgbClr val="0000FF"/>
                        </ns1:solidFill>
                        <ns1:effectLst/>
                        <ns1:latin typeface="Open Sans" panose="020B0606030504020204" pitchFamily="34" charset="0"/>
                      </ns1:endParaRPr>
                    </ns1:p>
                  </ns1:txBody>
                  <ns1:tcPr marL="0" marR="60880"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E7E6E6"/>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859009493"/>
                  </ns1:ext>
                </ns1:extLst>
              </ns1:tr>
              <ns1:tr h="164522">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many credit control employees work on this process?</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tr-TR" sz="800" b="0" i="0" u="none" strike="noStrike" dirty="0">
                          <ns1:solidFill>
                            <ns1:srgbClr val="0000FF"/>
                          </ns1:solidFill>
                          <ns1:effectLst/>
                          <ns1:latin typeface="Open Sans" panose="020B0606030504020204" pitchFamily="34" charset="0"/>
                        </ns1:rPr>
                        <ns1:t>2</ns1:t>
                      </ns1:r>
                      <ns1:endParaRPr lang="en-GB" sz="800" b="0" i="0" u="none" strike="noStrike" dirty="0">
                        <ns1:solidFill>
                          <ns1:srgbClr val="0000FF"/>
                        </ns1:solidFill>
                        <ns1:effectLst/>
                        <ns1:latin typeface="Open Sans" panose="020B0606030504020204" pitchFamily="34" charset="0"/>
                      </ns1:endParaRPr>
                    </ns1:p>
                  </ns1:txBody>
                  <ns1:tcPr marL="0" marR="60880"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1850895715"/>
                  </ns1:ext>
                </ns1:extLst>
              </ns1:tr>
              <ns1:tr h="279613">
                <ns1:tc>
                  <ns1:txBody>
                    <ns1:bodyPr/>
                    <ns1:lstStyle/>
                    <ns1:p>
                      <ns1:pPr algn="l" fontAlgn="ctr"/>
                      <ns1:r>
                        <ns1:rPr lang="en-GB" sz="800" b="0" i="0" u="none" strike="noStrike" dirty="0">
                          <ns1:solidFill>
                            <ns1:srgbClr val="595959"/>
                          </ns1:solidFill>
                          <ns1:effectLst/>
                          <ns1:latin typeface="Open Sans" panose="020B0606030504020204" pitchFamily="34" charset="0"/>
                        </ns1:rPr>
                        <ns1:t>What is the average annual salary of your credit controller/Accounts Receivable?</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dirty="0">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en-GB" sz="800" b="0" i="0" u="none" strike="noStrike" dirty="0">
                          <ns1:solidFill>
                            <ns1:srgbClr val="0000FF"/>
                          </ns1:solidFill>
                          <ns1:effectLst/>
                          <ns1:latin typeface="Open Sans" panose="020B0606030504020204" pitchFamily="34" charset="0"/>
                        </ns1:rPr>
                        <ns1:t>                                            £</ns1:t>
                      </ns1:r>
                      <ns1:r>
                        <ns1:rPr lang="tr-TR" sz="800" b="0" i="0" u="none" strike="noStrike" dirty="0">
                          <ns1:solidFill>
                            <ns1:srgbClr val="0000FF"/>
                          </ns1:solidFill>
                          <ns1:effectLst/>
                          <ns1:latin typeface="Open Sans" panose="020B0606030504020204" pitchFamily="34" charset="0"/>
                        </ns1:rPr>
                        <ns1:t>£ 35,000</ns1:t>
                      </ns1:r>
                      <ns1:r>
                        <ns1:rPr lang="en-GB" sz="800" b="0" i="0" u="none" strike="noStrike" dirty="0">
                          <ns1:solidFill>
                            <ns1:srgbClr val="0000FF"/>
                          </ns1:solidFill>
                          <ns1:effectLst/>
                          <ns1:latin typeface="Open Sans" panose="020B0606030504020204" pitchFamily="34" charset="0"/>
                        </ns1:rPr>
                        <ns1:t> </ns1:t>
                      </ns1:r>
                    </ns1:p>
                  </ns1:txBody>
                  <ns1:tcPr marL="0" marR="60880"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1988802222"/>
                  </ns1:ext>
                </ns1:extLst>
              </ns1:tr>
              <ns1:tr h="164522">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noFill/>
                  </ns1:tcPr>
                </ns1:tc>
                <ns1:tc>
                  <ns1:txBody>
                    <ns1:bodyPr/>
                    <ns1:lstStyle/>
                    <ns1:p>
                      <ns1:pPr algn="l" fontAlgn="b"/>
                      <ns1:endParaRPr lang="en-GB" sz="800" b="0" i="0" u="none" strike="noStrike" dirty="0">
                        <ns1:solidFill>
                          <ns1:srgbClr val="595959"/>
                        </ns1:solidFill>
                        <ns1:effectLst/>
                        <ns1:latin typeface="Open Sans" panose="020B0606030504020204" pitchFamily="34" charset="0"/>
                      </ns1:endParaRPr>
                    </ns1:p>
                  </ns1:txBody>
                  <ns1:tcPr marL="0" marR="0" marT="0" marB="0" anchor="b">
                    <ns1:lnL>
                      <ns1:noFill/>
                    </ns1:lnL>
                    <ns1:lnR>
                      <ns1:noFill/>
                    </ns1:lnR>
                    <ns1:lnT w="6350" cap="flat" cmpd="sng" algn="ctr">
                      <ns1:solidFill>
                        <ns1:srgbClr val="FFFFFF"/>
                      </ns1:solidFill>
                      <ns1:prstDash val="solid"/>
                      <ns1:round/>
                      <ns1:headEnd type="none" w="med" len="med"/>
                      <ns1:tailEnd type="none" w="med" len="med"/>
                    </ns1:lnT>
                    <ns1:lnB>
                      <ns1:noFill/>
                    </ns1:lnB>
                    <ns1:noFill/>
                  </ns1:tcPr>
                </ns1:tc>
                <ns1:extLst>
                  <ns1:ext uri="{0D108BD9-81ED-4DB2-BD59-A6C34878D82A}">
                    <ns2:rowId val="1074435688"/>
                  </ns1:ext>
                </ns1:extLst>
              </ns1:tr>
              <ns1:tr h="164522">
                <ns1:tc>
                  <ns1:txBody>
                    <ns1:bodyPr/>
                    <ns1:lstStyle/>
                    <ns1:p>
                      <ns1:pPr algn="l" fontAlgn="b"/>
                      <ns1:r>
                        <ns1:rPr lang="en-GB" sz="800" b="1" i="0" u="none" strike="noStrike" kern="1200" dirty="0">
                          <ns1:solidFill>
                            <ns1:schemeClr val="tx1"/>
                          </ns1:solidFill>
                          <ns1:effectLst/>
                          <ns1:latin typeface="Open Sans" panose="020B0606030504020204" pitchFamily="34" charset="0"/>
                          <ns1:ea typeface="+mn-ea"/>
                          <ns1:cs typeface="+mn-cs"/>
                        </ns1:rPr>
                        <ns1:t>Customer Invoicing &amp; Finance Workflow</ns1:t>
                      </ns1:r>
                    </ns1:p>
                  </ns1:txBody>
                  <ns1:tcPr marL="0" marR="0" marT="0" marB="0" anchor="b">
                    <ns1:lnL>
                      <ns1:noFill/>
                    </ns1:lnL>
                    <ns1:lnR>
                      <ns1:noFill/>
                    </ns1:lnR>
                    <ns1:lnT>
                      <ns1:noFill/>
                    </ns1:lnT>
                    <ns1:lnB>
                      <ns1:noFill/>
                    </ns1:lnB>
                    <ns1:solidFill>
                      <ns1:srgbClr val="C5C5CE"/>
                    </ns1:solid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solidFill>
                      <ns1:srgbClr val="C5C5CE"/>
                    </ns1:solidFill>
                  </ns1:tcPr>
                </ns1:tc>
                <ns1:tc>
                  <ns1:txBody>
                    <ns1:bodyPr/>
                    <ns1:lstStyle/>
                    <ns1:p>
                      <ns1:pPr algn="l" fontAlgn="b"/>
                      <ns1:endParaRPr lang="en-GB" sz="800" b="0" i="0" u="none" strike="noStrike" dirty="0">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w="6350" cap="flat" cmpd="sng" algn="ctr">
                      <ns1:solidFill>
                        <ns1:srgbClr val="E7E6E6"/>
                      </ns1:solidFill>
                      <ns1:prstDash val="solid"/>
                      <ns1:round/>
                      <ns1:headEnd type="none" w="med" len="med"/>
                      <ns1:tailEnd type="none" w="med" len="med"/>
                    </ns1:lnB>
                    <ns1:solidFill>
                      <ns1:srgbClr val="C5C5CE"/>
                    </ns1:solidFill>
                  </ns1:tcPr>
                </ns1:tc>
                <ns1:extLst>
                  <ns1:ext uri="{0D108BD9-81ED-4DB2-BD59-A6C34878D82A}">
                    <ns2:rowId val="2047428804"/>
                  </ns1:ext>
                </ns1:extLst>
              </ns1:tr>
              <ns1:tr h="419420">
                <ns1:tc>
                  <ns1:txBody>
                    <ns1:bodyPr/>
                    <ns1:lstStyle/>
                    <ns1:p>
                      <ns1:pPr algn="l" fontAlgn="ctr"/>
                      <ns1:r>
                        <ns1:rPr lang="en-GB" sz="800" b="0" i="0" u="none" strike="noStrike" dirty="0">
                          <ns1:solidFill>
                            <ns1:srgbClr val="595959"/>
                          </ns1:solidFill>
                          <ns1:effectLst/>
                          <ns1:latin typeface="Open Sans" panose="020B0606030504020204" pitchFamily="34" charset="0"/>
                        </ns1:rPr>
                        <ns1:t>Is there a process in place for light user requests such as requesting a new supplier or customer, sales invoice or credit note, new general ledger codes?</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E7E6E6"/>
                      </ns1:solidFill>
                      <ns1:prstDash val="solid"/>
                      <ns1:round/>
                      <ns1:headEnd type="none" w="med" len="med"/>
                      <ns1:tailEnd type="none" w="med" len="med"/>
                    </ns1:lnR>
                    <ns1:lnT>
                      <ns1:noFill/>
                    </ns1:lnT>
                    <ns1:lnB>
                      <ns1:noFill/>
                    </ns1:lnB>
                    <ns1:noFill/>
                  </ns1:tcPr>
                </ns1:tc>
                <ns1:tc>
                  <ns1:txBody>
                    <ns1:bodyPr/>
                    <ns1:lstStyle/>
                    <ns1:p>
                      <ns1:pPr algn="ctr" fontAlgn="ctr"/>
                      <ns1:r>
                        <ns1:rPr lang="tr-TR" sz="800" b="0" i="0" u="none" strike="noStrike" dirty="0">
                          <ns1:solidFill>
                            <ns1:srgbClr val="FFFFFF"/>
                          </ns1:solidFill>
                          <ns1:effectLst/>
                          <ns1:latin typeface="Open Sans" panose="020B0606030504020204" pitchFamily="34" charset="0"/>
                        </ns1:rPr>
                        <ns1:t>Hosted</ns1:t>
                      </ns1:r>
                      <ns1:endParaRPr lang="en-GB" sz="800" b="0" i="0" u="none" strike="noStrike" dirty="0">
                        <ns1:solidFill>
                          <ns1:srgbClr val="FFFFFF"/>
                        </ns1:solidFill>
                        <ns1:effectLst/>
                        <ns1:latin typeface="Open Sans" panose="020B0606030504020204" pitchFamily="34" charset="0"/>
                      </ns1:endParaRPr>
                    </ns1:p>
                  </ns1:txBody>
                  <ns1:tcPr marL="0" marR="0" marT="0" marB="0" anchor="ctr">
                    <ns1:lnL w="6350" cap="flat" cmpd="sng" algn="ctr">
                      <ns1:solidFill>
                        <ns1:srgbClr val="E7E6E6"/>
                      </ns1:solidFill>
                      <ns1:prstDash val="solid"/>
                      <ns1:round/>
                      <ns1:headEnd type="none" w="med" len="med"/>
                      <ns1:tailEnd type="none" w="med" len="med"/>
                    </ns1:lnL>
                    <ns1:lnR w="6350" cap="flat" cmpd="sng" algn="ctr">
                      <ns1:solidFill>
                        <ns1:srgbClr val="E7E6E6"/>
                      </ns1:solidFill>
                      <ns1:prstDash val="solid"/>
                      <ns1:round/>
                      <ns1:headEnd type="none" w="med" len="med"/>
                      <ns1:tailEnd type="none" w="med" len="med"/>
                    </ns1:lnR>
                    <ns1:lnT w="6350" cap="flat" cmpd="sng" algn="ctr">
                      <ns1:solidFill>
                        <ns1:srgbClr val="E7E6E6"/>
                      </ns1:solidFill>
                      <ns1:prstDash val="solid"/>
                      <ns1:round/>
                      <ns1:headEnd type="none" w="med" len="med"/>
                      <ns1:tailEnd type="none" w="med" len="med"/>
                    </ns1:lnT>
                    <ns1:lnB w="6350" cap="flat" cmpd="sng" algn="ctr">
                      <ns1:solidFill>
                        <ns1:srgbClr val="E7E6E6"/>
                      </ns1:solidFill>
                      <ns1:prstDash val="solid"/>
                      <ns1:round/>
                      <ns1:headEnd type="none" w="med" len="med"/>
                      <ns1:tailEnd type="none" w="med" len="med"/>
                    </ns1:lnB>
                    <ns1:solidFill>
                      <ns1:srgbClr val="ED7D31"/>
                    </ns1:solidFill>
                  </ns1:tcPr>
                </ns1:tc>
                <ns1:extLst>
                  <ns1:ext uri="{0D108BD9-81ED-4DB2-BD59-A6C34878D82A}">
                    <ns2:rowId val="3229590296"/>
                  </ns1:ext>
                </ns1:extLst>
              </ns1:tr>
              <ns1:tr h="329043">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many hours a week does the finance team spend answering queries relating to the creation of such items?</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tr-TR" sz="800" b="0" i="0" u="none" strike="noStrike" dirty="0">
                          <ns1:solidFill>
                            <ns1:srgbClr val="0000FF"/>
                          </ns1:solidFill>
                          <ns1:effectLst/>
                          <ns1:latin typeface="Open Sans" panose="020B0606030504020204" pitchFamily="34" charset="0"/>
                        </ns1:rPr>
                        <ns1:t>2</ns1:t>
                      </ns1:r>
                      <ns1:endParaRPr lang="en-GB" sz="800" b="0" i="0" u="none" strike="noStrike" dirty="0">
                        <ns1:solidFill>
                          <ns1:srgbClr val="0000FF"/>
                        </ns1:solidFill>
                        <ns1:effectLst/>
                        <ns1:latin typeface="Open Sans" panose="020B0606030504020204" pitchFamily="34" charset="0"/>
                      </ns1:endParaRPr>
                    </ns1:p>
                  </ns1:txBody>
                  <ns1:tcPr marL="0" marR="60880"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E7E6E6"/>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1047323610"/>
                  </ns1:ext>
                </ns1:extLst>
              </ns1:tr>
              <ns1:tr h="204942">
                <ns1:tc>
                  <ns1:txBody>
                    <ns1:bodyPr/>
                    <ns1:lstStyle/>
                    <ns1:p>
                      <ns1:pPr algn="l" fontAlgn="ctr"/>
                      <ns1:r>
                        <ns1:rPr lang="en-GB" sz="800" b="0" i="0" u="none" strike="noStrike" dirty="0">
                          <ns1:solidFill>
                            <ns1:srgbClr val="595959"/>
                          </ns1:solidFill>
                          <ns1:effectLst/>
                          <ns1:latin typeface="Open Sans" panose="020B0606030504020204" pitchFamily="34" charset="0"/>
                        </ns1:rPr>
                        <ns1:t>What is the average annual salary of your finance staff?</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en-GB" sz="800" b="0" i="0" u="none" strike="noStrike" dirty="0">
                          <ns1:solidFill>
                            <ns1:srgbClr val="808080"/>
                          </ns1:solidFill>
                          <ns1:effectLst/>
                          <ns1:latin typeface="Open Sans" panose="020B0606030504020204" pitchFamily="34" charset="0"/>
                        </ns1:rPr>
                        <ns1:t>                                              </ns1:t>
                      </ns1:r>
                      <ns1:r>
                        <ns1:rPr lang="en-GB" sz="800" b="0" i="0" u="none" strike="noStrike" dirty="0">
                          <ns1:solidFill>
                            <ns1:srgbClr val="0000FF"/>
                          </ns1:solidFill>
                          <ns1:effectLst/>
                          <ns1:latin typeface="Open Sans" panose="020B0606030504020204" pitchFamily="34" charset="0"/>
                        </ns1:rPr>
                        <ns1:t>£</ns1:t>
                      </ns1:r>
                      <ns1:r>
                        <ns1:rPr lang="tr-TR" sz="800" b="0" i="0" u="none" strike="noStrike" dirty="0">
                          <ns1:solidFill>
                            <ns1:srgbClr val="0000FF"/>
                          </ns1:solidFill>
                          <ns1:effectLst/>
                          <ns1:latin typeface="Open Sans" panose="020B0606030504020204" pitchFamily="34" charset="0"/>
                        </ns1:rPr>
                        <ns1:t>£ 35,000</ns1:t>
                      </ns1:r>
                      <ns1:r>
                        <ns1:rPr lang="en-GB" sz="800" b="0" i="0" u="none" strike="noStrike" dirty="0">
                          <ns1:solidFill>
                            <ns1:srgbClr val="0000FF"/>
                          </ns1:solidFill>
                          <ns1:effectLst/>
                          <ns1:latin typeface="Open Sans" panose="020B0606030504020204" pitchFamily="34" charset="0"/>
                        </ns1:rPr>
                        <ns1:t> </ns1:t>
                      </ns1:r>
                    </ns1:p>
                  </ns1:txBody>
                  <ns1:tcPr marL="0" marR="60880"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772793849"/>
                  </ns1:ext>
                </ns1:extLst>
              </ns1:tr>
              <ns1:tr h="164522">
                <ns1:tc>
                  <ns1:txBody>
                    <ns1:bodyPr/>
                    <ns1:lstStyle/>
                    <ns1:p>
                      <ns1:pPr algn="l" fontAlgn="ctr"/>
                      <ns1:endParaRPr lang="en-GB" sz="800" b="0" i="0" u="none" strike="noStrike">
                        <ns1:solidFill>
                          <ns1:srgbClr val="595959"/>
                        </ns1:solidFill>
                        <ns1:effectLst/>
                        <ns1:latin typeface="Open Sans" panose="020B0606030504020204" pitchFamily="34" charset="0"/>
                      </ns1:endParaRPr>
                    </ns1:p>
                  </ns1:txBody>
                  <ns1:tcPr marL="0" marR="0" marT="0" marB="0" anchor="ctr">
                    <ns1:lnL>
                      <ns1:noFill/>
                    </ns1:lnL>
                    <ns1:lnR>
                      <ns1:noFill/>
                    </ns1:lnR>
                    <ns1:lnT>
                      <ns1:noFill/>
                    </ns1:lnT>
                    <ns1:lnB>
                      <ns1:noFill/>
                    </ns1:lnB>
                    <ns1:noFill/>
                  </ns1:tcPr>
                </ns1:tc>
                <ns1:tc>
                  <ns1:txBody>
                    <ns1:bodyPr/>
                    <ns1:lstStyle/>
                    <ns1:p>
                      <ns1:pPr algn="l" fontAlgn="ctr"/>
                      <ns1:endParaRPr lang="en-GB" sz="800" b="0" i="0" u="none" strike="noStrike">
                        <ns1:solidFill>
                          <ns1:srgbClr val="595959"/>
                        </ns1:solidFill>
                        <ns1:effectLst/>
                        <ns1:latin typeface="Open Sans" panose="020B0606030504020204" pitchFamily="34" charset="0"/>
                      </ns1:endParaRPr>
                    </ns1:p>
                  </ns1:txBody>
                  <ns1:tcPr marL="0" marR="0" marT="0" marB="0" anchor="ctr">
                    <ns1:lnL>
                      <ns1:noFill/>
                    </ns1:lnL>
                    <ns1:lnR>
                      <ns1:noFill/>
                    </ns1:lnR>
                    <ns1:lnT>
                      <ns1:noFill/>
                    </ns1:lnT>
                    <ns1:lnB>
                      <ns1:noFill/>
                    </ns1:lnB>
                    <ns1:noFill/>
                  </ns1:tcPr>
                </ns1:tc>
                <ns1:tc>
                  <ns1:txBody>
                    <ns1:bodyPr/>
                    <ns1:lstStyle/>
                    <ns1:p>
                      <ns1:pPr algn="l" fontAlgn="ctr"/>
                      <ns1:endParaRPr lang="en-GB" sz="800" b="0" i="0" u="none" strike="noStrike" dirty="0">
                        <ns1:solidFill>
                          <ns1:srgbClr val="595959"/>
                        </ns1:solidFill>
                        <ns1:effectLst/>
                        <ns1:latin typeface="Open Sans" panose="020B0606030504020204" pitchFamily="34" charset="0"/>
                      </ns1:endParaRPr>
                    </ns1:p>
                  </ns1:txBody>
                  <ns1:tcPr marL="0" marR="0" marT="0" marB="0" anchor="ctr">
                    <ns1:lnL>
                      <ns1:noFill/>
                    </ns1:lnL>
                    <ns1:lnR>
                      <ns1:noFill/>
                    </ns1:lnR>
                    <ns1:lnT w="6350" cap="flat" cmpd="sng" algn="ctr">
                      <ns1:solidFill>
                        <ns1:srgbClr val="FFFFFF"/>
                      </ns1:solidFill>
                      <ns1:prstDash val="solid"/>
                      <ns1:round/>
                      <ns1:headEnd type="none" w="med" len="med"/>
                      <ns1:tailEnd type="none" w="med" len="med"/>
                    </ns1:lnT>
                    <ns1:lnB>
                      <ns1:noFill/>
                    </ns1:lnB>
                    <ns1:noFill/>
                  </ns1:tcPr>
                </ns1:tc>
                <ns1:extLst>
                  <ns1:ext uri="{0D108BD9-81ED-4DB2-BD59-A6C34878D82A}">
                    <ns2:rowId val="3076449369"/>
                  </ns1:ext>
                </ns1:extLst>
              </ns1:tr>
            </ns1:tbl>
          </ns1:graphicData>
        </ns1:graphic>
      </ns0:graphicFrame>
      <ns0:sp>
        <ns0:nvSpPr>
          <ns0:cNvPr id="18" name="Rectangle 1">
            <ns1:extLst>
              <ns1:ext uri="{FF2B5EF4-FFF2-40B4-BE49-F238E27FC236}">
                <ns2:creationId id="{C29226F1-7C7B-6778-A848-9E7FBFC854FD}"/>
              </ns1:ext>
            </ns1:extLst>
          </ns0:cNvPr>
          <ns0:cNvSpPr>
            <ns1:spLocks noChangeArrowheads="1"/>
          </ns0:cNvSpPr>
          <ns0:nvPr/>
        </ns0:nvSpPr>
        <ns0:spPr bwMode="auto">
          <ns1:xfrm>
            <ns1:off x="11691700" y="714180"/>
            <ns1:ext cx="12192000" cy="0"/>
          </ns1:xfrm>
          <ns1:prstGeom prst="rect">
            <ns1:avLst/>
          </ns1:prstGeom>
          <ns1:noFill/>
          <ns1:ln>
            <ns1:noFill/>
          </ns1:ln>
          <ns1:effectLst/>
          <ns1:extLst>
            <ns1:ext uri="{909E8E84-426E-40DD-AFC4-6F175D3DCCD1}">
              <ns4:hiddenFill>
                <ns1:solidFill>
                  <ns1:schemeClr val="accent1"/>
                </ns1:solidFill>
              </ns4:hiddenFill>
            </ns1:ext>
            <ns1:ext uri="{91240B29-F687-4F45-9708-019B960494DF}">
              <ns4:hiddenLine w="9525">
                <ns1:solidFill>
                  <ns1:schemeClr val="tx1"/>
                </ns1:solidFill>
                <ns1:miter lim="800000"/>
                <ns1:headEnd/>
                <ns1:tailEnd/>
              </ns4:hiddenLine>
            </ns1:ext>
            <ns1:ext uri="{AF507438-7753-43E0-B8FC-AC1667EBCBE1}">
              <ns4:hiddenEffects>
                <ns1:effectLst>
                  <ns1:outerShdw dist="35921" dir="2700000" algn="ctr" rotWithShape="0">
                    <ns1:schemeClr val="bg2"/>
                  </ns1:outerShdw>
                </ns1:effectLst>
              </ns4:hiddenEffects>
            </ns1:ext>
          </ns1:extLst>
        </ns0:spPr>
        <ns0:txBody>
          <ns1:bodyPr vert="horz" wrap="square" lIns="91440" tIns="45720" rIns="91440" bIns="45720" numCol="1" anchor="ctr" anchorCtr="0" compatLnSpc="1">
            <ns1:prstTxWarp prst="textNoShape">
              <ns1:avLst/>
            </ns1:prstTxWarp>
            <ns1:spAutoFit/>
          </ns1:bodyPr>
          <ns1:lstStyle>
            <ns1:lvl1pPr eaLnBrk="0" fontAlgn="base" hangingPunct="0">
              <ns1:spcBef>
                <ns1:spcPct val="0"/>
              </ns1:spcBef>
              <ns1:spcAft>
                <ns1:spcPct val="0"/>
              </ns1:spcAft>
              <ns1:defRPr>
                <ns1:solidFill>
                  <ns1:schemeClr val="tx1"/>
                </ns1:solidFill>
                <ns1:latin typeface="Arial" panose="020B0604020202020204" pitchFamily="34" charset="0"/>
              </ns1:defRPr>
            </ns1:lvl1pPr>
            <ns1:lvl2pPr eaLnBrk="0" fontAlgn="base" hangingPunct="0">
              <ns1:spcBef>
                <ns1:spcPct val="0"/>
              </ns1:spcBef>
              <ns1:spcAft>
                <ns1:spcPct val="0"/>
              </ns1:spcAft>
              <ns1:defRPr>
                <ns1:solidFill>
                  <ns1:schemeClr val="tx1"/>
                </ns1:solidFill>
                <ns1:latin typeface="Arial" panose="020B0604020202020204" pitchFamily="34" charset="0"/>
              </ns1:defRPr>
            </ns1:lvl2pPr>
            <ns1:lvl3pPr eaLnBrk="0" fontAlgn="base" hangingPunct="0">
              <ns1:spcBef>
                <ns1:spcPct val="0"/>
              </ns1:spcBef>
              <ns1:spcAft>
                <ns1:spcPct val="0"/>
              </ns1:spcAft>
              <ns1:defRPr>
                <ns1:solidFill>
                  <ns1:schemeClr val="tx1"/>
                </ns1:solidFill>
                <ns1:latin typeface="Arial" panose="020B0604020202020204" pitchFamily="34" charset="0"/>
              </ns1:defRPr>
            </ns1:lvl3pPr>
            <ns1:lvl4pPr eaLnBrk="0" fontAlgn="base" hangingPunct="0">
              <ns1:spcBef>
                <ns1:spcPct val="0"/>
              </ns1:spcBef>
              <ns1:spcAft>
                <ns1:spcPct val="0"/>
              </ns1:spcAft>
              <ns1:defRPr>
                <ns1:solidFill>
                  <ns1:schemeClr val="tx1"/>
                </ns1:solidFill>
                <ns1:latin typeface="Arial" panose="020B0604020202020204" pitchFamily="34" charset="0"/>
              </ns1:defRPr>
            </ns1:lvl4pPr>
            <ns1:lvl5pPr eaLnBrk="0" fontAlgn="base" hangingPunct="0">
              <ns1:spcBef>
                <ns1:spcPct val="0"/>
              </ns1:spcBef>
              <ns1:spcAft>
                <ns1:spcPct val="0"/>
              </ns1:spcAft>
              <ns1:defRPr>
                <ns1:solidFill>
                  <ns1:schemeClr val="tx1"/>
                </ns1:solidFill>
                <ns1:latin typeface="Arial" panose="020B0604020202020204" pitchFamily="34" charset="0"/>
              </ns1:defRPr>
            </ns1:lvl5pPr>
            <ns1:lvl6pPr eaLnBrk="0" fontAlgn="base" hangingPunct="0">
              <ns1:spcBef>
                <ns1:spcPct val="0"/>
              </ns1:spcBef>
              <ns1:spcAft>
                <ns1:spcPct val="0"/>
              </ns1:spcAft>
              <ns1:defRPr>
                <ns1:solidFill>
                  <ns1:schemeClr val="tx1"/>
                </ns1:solidFill>
                <ns1:latin typeface="Arial" panose="020B0604020202020204" pitchFamily="34" charset="0"/>
              </ns1:defRPr>
            </ns1:lvl6pPr>
            <ns1:lvl7pPr eaLnBrk="0" fontAlgn="base" hangingPunct="0">
              <ns1:spcBef>
                <ns1:spcPct val="0"/>
              </ns1:spcBef>
              <ns1:spcAft>
                <ns1:spcPct val="0"/>
              </ns1:spcAft>
              <ns1:defRPr>
                <ns1:solidFill>
                  <ns1:schemeClr val="tx1"/>
                </ns1:solidFill>
                <ns1:latin typeface="Arial" panose="020B0604020202020204" pitchFamily="34" charset="0"/>
              </ns1:defRPr>
            </ns1:lvl7pPr>
            <ns1:lvl8pPr eaLnBrk="0" fontAlgn="base" hangingPunct="0">
              <ns1:spcBef>
                <ns1:spcPct val="0"/>
              </ns1:spcBef>
              <ns1:spcAft>
                <ns1:spcPct val="0"/>
              </ns1:spcAft>
              <ns1:defRPr>
                <ns1:solidFill>
                  <ns1:schemeClr val="tx1"/>
                </ns1:solidFill>
                <ns1:latin typeface="Arial" panose="020B0604020202020204" pitchFamily="34" charset="0"/>
              </ns1:defRPr>
            </ns1:lvl8pPr>
            <ns1:lvl9pPr eaLnBrk="0" fontAlgn="base" hangingPunct="0">
              <ns1:spcBef>
                <ns1:spcPct val="0"/>
              </ns1:spcBef>
              <ns1:spcAft>
                <ns1:spcPct val="0"/>
              </ns1:spcAft>
              <ns1:defRPr>
                <ns1:solidFill>
                  <ns1:schemeClr val="tx1"/>
                </ns1:solidFill>
                <ns1:latin typeface="Arial" panose="020B0604020202020204" pitchFamily="34" charset="0"/>
              </ns1:defRPr>
            </ns1:lvl9pPr>
          </ns1:lstStyle>
          <ns1:p>
            <ns1:pPr marL="0" marR="0" lvl="0" indent="0" algn="l" defTabSz="914400" rtl="0" eaLnBrk="0" fontAlgn="base" latinLnBrk="0" hangingPunct="0">
              <ns1:lnSpc>
                <ns1:spcPct val="100000"/>
              </ns1:lnSpc>
              <ns1:spcBef>
                <ns1:spcPct val="0"/>
              </ns1:spcBef>
              <ns1:spcAft>
                <ns1:spcPct val="0"/>
              </ns1:spcAft>
              <ns1:buClrTx/>
              <ns1:buSzTx/>
              <ns1:buFontTx/>
              <ns1:buNone/>
              <ns1:tabLst/>
            </ns1:pPr>
            <ns1:r>
              <ns1:rPr kumimoji="0" lang="en-US" altLang="en-US" sz="1800" b="0" i="0" u="none" strike="noStrike" cap="none" normalizeH="0" baseline="0">
                <ns1:ln>
                  <ns1:noFill/>
                </ns1:ln>
                <ns1:solidFill>
                  <ns1:srgbClr val="000000"/>
                </ns1:solidFill>
                <ns1:effectLst/>
                <ns1:latin typeface="Times New Roman" panose="02020603050405020304" pitchFamily="18" charset="0"/>
                <ns1:cs typeface="Times New Roman" panose="02020603050405020304" pitchFamily="18" charset="0"/>
              </ns1:rPr>
              <ns1:t> </ns1:t>
            </ns1:r>
            <ns1:endParaRPr kumimoji="0" lang="en-US" altLang="en-US" sz="1800" b="0" i="0" u="none" strike="noStrike" cap="none" normalizeH="0" baseline="0">
              <ns1:ln>
                <ns1:noFill/>
              </ns1:ln>
              <ns1:solidFill>
                <ns1:schemeClr val="tx1"/>
              </ns1:solidFill>
              <ns1:effectLst/>
            </ns1:endParaRPr>
          </ns1:p>
          <ns1:p>
            <ns1:pPr marL="0" marR="0" lvl="0" indent="0" algn="l" defTabSz="914400" rtl="0" eaLnBrk="0" fontAlgn="base" latinLnBrk="0" hangingPunct="0">
              <ns1:lnSpc>
                <ns1:spcPct val="100000"/>
              </ns1:lnSpc>
              <ns1:spcBef>
                <ns1:spcPct val="0"/>
              </ns1:spcBef>
              <ns1:spcAft>
                <ns1:spcPct val="0"/>
              </ns1:spcAft>
              <ns1:buClrTx/>
              <ns1:buSzTx/>
              <ns1:buFontTx/>
              <ns1:buNone/>
              <ns1:tabLst/>
            </ns1:pPr>
            <ns1:endParaRPr kumimoji="0" lang="en-US" altLang="en-US" sz="1800" b="0" i="0" u="none" strike="noStrike" cap="none" normalizeH="0" baseline="0">
              <ns1:ln>
                <ns1:noFill/>
              </ns1:ln>
              <ns1:solidFill>
                <ns1:schemeClr val="tx1"/>
              </ns1:solidFill>
              <ns1:effectLst/>
              <ns1:latin typeface="Arial" panose="020B0604020202020204" pitchFamily="34" charset="0"/>
            </ns1:endParaRPr>
          </ns1:p>
        </ns0:txBody>
      </ns0:sp>
    </ns0:spTree>
    <ns0:extLst>
      <ns0:ext uri="{BB962C8B-B14F-4D97-AF65-F5344CB8AC3E}">
        <ns3:creationId val="2904852665"/>
      </ns0:ext>
    </ns0:extLst>
  </ns0:cSld>
  <ns0:clrMapOvr>
    <ns1:masterClrMapping/>
  </ns0:clrMapOvr>
</ns0:sld>
</file>

<file path=ppt/slides/slide11.xml><?xml version="1.0" encoding="utf-8"?>
<ns0:sld xmlns:ns0="http://schemas.openxmlformats.org/presentationml/2006/main" xmlns:ns1="http://schemas.openxmlformats.org/drawingml/2006/main" xmlns:ns2="http://schemas.microsoft.com/office/drawing/2014/main" xmlns:ns3="http://schemas.microsoft.com/office/powerpoint/2010/main">
  <ns0:cSld>
    <ns0:spTree>
      <ns0:nvGrpSpPr>
        <ns0:cNvPr id="1" name=""/>
        <ns0:cNvGrpSpPr/>
        <ns0:nvPr/>
      </ns0:nvGrpSpPr>
      <ns0:grpSpPr>
        <ns1:xfrm>
          <ns1:off x="0" y="0"/>
          <ns1:ext cx="0" cy="0"/>
          <ns1:chOff x="0" y="0"/>
          <ns1:chExt cx="0" cy="0"/>
        </ns1:xfrm>
      </ns0:grpSpPr>
      <ns0:sp>
        <ns0:nvSpPr>
          <ns0:cNvPr id="2" name="Slide Number Placeholder 1">
            <ns1:extLst>
              <ns1:ext uri="{FF2B5EF4-FFF2-40B4-BE49-F238E27FC236}">
                <ns2:creationId id="{B31256D3-B27A-D9C6-DA8A-CF2A4073A004}"/>
              </ns1:ext>
            </ns1:extLst>
          </ns0:cNvPr>
          <ns0:cNvSpPr>
            <ns1:spLocks noGrp="1"/>
          </ns0:cNvSpPr>
          <ns0:nvPr>
            <ns0:ph type="sldNum" sz="quarter" idx="12"/>
          </ns0:nvPr>
        </ns0:nvSpPr>
        <ns0:spPr/>
        <ns0:txBody>
          <ns1:bodyPr/>
          <ns1:lstStyle/>
          <ns1:p>
            <ns1:fld id="{3531A8E9-B4CF-5643-AF96-CB4C768DAD63}" type="slidenum">
              <ns1:rPr lang="en-US" smtClean="0"/>
              <ns1:t>11</ns1:t>
            </ns1:fld>
            <ns1:endParaRPr lang="en-US"/>
          </ns1:p>
        </ns0:txBody>
      </ns0:sp>
      <ns0:sp>
        <ns0:nvSpPr>
          <ns0:cNvPr id="22" name="Title 1">
            <ns1:extLst>
              <ns1:ext uri="{FF2B5EF4-FFF2-40B4-BE49-F238E27FC236}">
                <ns2:creationId id="{58357287-C1DF-758E-C692-66B6339E43F1}"/>
              </ns1:ext>
            </ns1:extLst>
          </ns0:cNvPr>
          <ns0:cNvSpPr txBox="1">
            <ns1:spLocks/>
          </ns0:cNvSpPr>
          <ns0:nvPr/>
        </ns0:nvSpPr>
        <ns0:spPr>
          <ns1:xfrm>
            <ns1:off x="2532063" y="2328182"/>
            <ns1:ext cx="7127875" cy="494318"/>
          </ns1:xfrm>
          <ns1:prstGeom prst="rect">
            <ns1:avLst/>
          </ns1:prstGeom>
        </ns0:spPr>
        <ns0:txBody>
          <ns1:bodyPr lIns="0" tIns="0" rIns="0" bIns="0"/>
          <ns1:lstStyle>
            <ns1:lvl1pPr algn="l" defTabSz="914400" rtl="0" eaLnBrk="1" latinLnBrk="0" hangingPunct="1">
              <ns1:lnSpc>
                <ns1:spcPct val="90000"/>
              </ns1:lnSpc>
              <ns1:spcBef>
                <ns1:spcPct val="0"/>
              </ns1:spcBef>
              <ns1:buNone/>
              <ns1:defRPr sz="2800" b="1" i="0" kern="1200">
                <ns1:solidFill>
                  <ns1:schemeClr val="tx1"/>
                </ns1:solidFill>
                <ns1:latin typeface="Montserrat SemiBold" pitchFamily="2" charset="77"/>
                <ns1:ea typeface="+mj-ea"/>
                <ns1:cs typeface="+mj-cs"/>
              </ns1:defRPr>
            </ns1:lvl1pPr>
          </ns1:lstStyle>
          <ns1:p>
            <ns1:pPr algn="ctr"/>
            <ns1:r>
              <ns1:rPr lang="en-US" sz="4000"/>
              <ns1:t>Connect with us</ns1:t>
            </ns1:r>
          </ns1:p>
        </ns0:txBody>
      </ns0:sp>
    </ns0:spTree>
    <ns0:extLst>
      <ns0:ext uri="{BB962C8B-B14F-4D97-AF65-F5344CB8AC3E}">
        <ns3:creationId val="3532745639"/>
      </ns0:ext>
    </ns0:extLst>
  </ns0:cSld>
  <ns0:clrMapOvr>
    <ns1:masterClrMapping/>
  </ns0:clrMapOvr>
</ns0:sld>
</file>

<file path=ppt/slides/slide2.xml><?xml version="1.0" encoding="utf-8"?>
<ns0:sld xmlns:ns0="http://schemas.openxmlformats.org/presentationml/2006/main" xmlns:ns1="http://schemas.openxmlformats.org/drawingml/2006/main" xmlns:ns2="http://schemas.microsoft.com/office/drawing/2014/main" xmlns:ns3="http://schemas.microsoft.com/office/powerpoint/2010/main">
  <ns0:cSld>
    <ns0:spTree>
      <ns0:nvGrpSpPr>
        <ns0:cNvPr id="1" name="">
          <ns1:extLst>
            <ns1:ext uri="{FF2B5EF4-FFF2-40B4-BE49-F238E27FC236}">
              <ns2:creationId id="{C5CDD09D-F853-3F2A-D875-7E49493B866C}"/>
            </ns1:ext>
          </ns1:extLst>
        </ns0:cNvPr>
        <ns0:cNvGrpSpPr/>
        <ns0:nvPr/>
      </ns0:nvGrpSpPr>
      <ns0:grpSpPr>
        <ns1:xfrm>
          <ns1:off x="0" y="0"/>
          <ns1:ext cx="0" cy="0"/>
          <ns1:chOff x="0" y="0"/>
          <ns1:chExt cx="0" cy="0"/>
        </ns1:xfrm>
      </ns0:grpSpPr>
      <ns0:sp>
        <ns0:nvSpPr>
          <ns0:cNvPr id="2" name="Slide Number Placeholder 1">
            <ns1:extLst>
              <ns1:ext uri="{FF2B5EF4-FFF2-40B4-BE49-F238E27FC236}">
                <ns2:creationId id="{6D1C9D4F-EC49-1758-DD74-31CD557B8FE1}"/>
              </ns1:ext>
            </ns1:extLst>
          </ns0:cNvPr>
          <ns0:cNvSpPr>
            <ns1:spLocks noGrp="1"/>
          </ns0:cNvSpPr>
          <ns0:nvPr>
            <ns0:ph type="sldNum" sz="quarter" idx="12"/>
          </ns0:nvPr>
        </ns0:nvSpPr>
        <ns0:spPr>
          <ns1:xfrm>
            <ns1:off x="11301647" y="6242050"/>
            <ns1:ext cx="390053" cy="365125"/>
          </ns1:xfrm>
        </ns0:spPr>
        <ns0:txBody>
          <ns1:bodyPr/>
          <ns1:lstStyle/>
          <ns1:p>
            <ns1:fld id="{3531A8E9-B4CF-5643-AF96-CB4C768DAD63}" type="slidenum">
              <ns1:rPr lang="en-US" smtClean="0"/>
              <ns1:t>2</ns1:t>
            </ns1:fld>
            <ns1:endParaRPr lang="en-US"/>
          </ns1:p>
        </ns0:txBody>
      </ns0:sp>
      <ns0:sp>
        <ns0:nvSpPr>
          <ns0:cNvPr id="3" name="Title 2">
            <ns1:extLst>
              <ns1:ext uri="{FF2B5EF4-FFF2-40B4-BE49-F238E27FC236}">
                <ns2:creationId id="{44F97937-A739-9491-BEF1-2E7AEA1CE7FA}"/>
              </ns1:ext>
            </ns1:extLst>
          </ns0:cNvPr>
          <ns0:cNvSpPr>
            <ns1:spLocks noGrp="1"/>
          </ns0:cNvSpPr>
          <ns0:nvPr>
            <ns0:ph type="title"/>
          </ns0:nvPr>
        </ns0:nvSpPr>
        <ns0:spPr>
          <ns1:xfrm>
            <ns1:off x="695326" y="428401"/>
            <ns1:ext cx="9292735" cy="401594"/>
          </ns1:xfrm>
        </ns0:spPr>
        <ns0:txBody>
          <ns1:bodyPr>
            <ns1:normAutofit/>
          </ns1:bodyPr>
          <ns1:lstStyle/>
          <ns1:p>
            <ns1:r>
              <ns1:rPr lang="en-US" dirty="0"/>
              <ns1:t>Understanding our estimated savings</ns1:t>
            </ns1:r>
          </ns1:p>
        </ns0:txBody>
      </ns0:sp>
      <ns0:sp>
        <ns0:nvSpPr>
          <ns0:cNvPr id="6" name="Text Placeholder 3">
            <ns1:extLst>
              <ns1:ext uri="{FF2B5EF4-FFF2-40B4-BE49-F238E27FC236}">
                <ns2:creationId id="{821D78B2-6198-0CDA-5459-8B070E1E9A21}"/>
              </ns1:ext>
            </ns1:extLst>
          </ns0:cNvPr>
          <ns0:cNvSpPr txBox="1">
            <ns1:spLocks/>
          </ns0:cNvSpPr>
          <ns0:nvPr/>
        </ns0:nvSpPr>
        <ns0:spPr>
          <ns1:xfrm>
            <ns1:off x="598832" y="1495751"/>
            <ns1:ext cx="4638088" cy="2371819"/>
          </ns1:xfrm>
          <ns1:prstGeom prst="rect">
            <ns1:avLst/>
          </ns1:prstGeom>
        </ns0:spPr>
        <ns0:txBody>
          <ns1:bodyPr vert="horz" lIns="0" tIns="0" rIns="0" bIns="0" rtlCol="0" anchor="t">
            <ns1:noAutofit/>
          </ns1:bodyPr>
          <ns1:lstStyle>
            <ns1:lvl1pPr marL="342000" indent="-252000" algn="l" defTabSz="914400" rtl="0" eaLnBrk="1" latinLnBrk="0" hangingPunct="1">
              <ns1:lnSpc>
                <ns1:spcPct val="120000"/>
              </ns1:lnSpc>
              <ns1:spcBef>
                <ns1:spcPts val="800"/>
              </ns1:spcBef>
              <ns1:spcAft>
                <ns1:spcPts val="300"/>
              </ns1:spcAft>
              <ns1:buSzPct val="120000"/>
              <ns1:buFont typeface="Arial" panose="020B0604020202020204" pitchFamily="34" charset="0"/>
              <ns1:buChar char="•"/>
              <ns1:defRPr sz="20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1pPr>
            <ns1:lvl2pPr marL="720000" indent="-216000" algn="l" defTabSz="914400" rtl="0" eaLnBrk="1" latinLnBrk="0" hangingPunct="1">
              <ns1:lnSpc>
                <ns1:spcPct val="120000"/>
              </ns1:lnSpc>
              <ns1:spcBef>
                <ns1:spcPts val="200"/>
              </ns1:spcBef>
              <ns1:spcAft>
                <ns1:spcPts val="0"/>
              </ns1:spcAft>
              <ns1:buClr>
                <ns1:schemeClr val="tx2"/>
              </ns1:buClr>
              <ns1:buSzPct val="110000"/>
              <ns1:buFont typeface="Arial" panose="020B0604020202020204" pitchFamily="34" charset="0"/>
              <ns1:buChar char="•"/>
              <ns1:defRPr sz="18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2pPr>
            <ns1:lvl3pPr marL="1152000" indent="-180000" algn="l" defTabSz="914400" rtl="0" eaLnBrk="1" latinLnBrk="0" hangingPunct="1">
              <ns1:lnSpc>
                <ns1:spcPct val="120000"/>
              </ns1:lnSpc>
              <ns1:spcBef>
                <ns1:spcPts val="100"/>
              </ns1:spcBef>
              <ns1:spcAft>
                <ns1:spcPts val="0"/>
              </ns1:spcAft>
              <ns1:buClr>
                <ns1:schemeClr val="tx1">
                  <ns1:lumMod val="75000"/>
                  <ns1:lumOff val="25000"/>
                </ns1:schemeClr>
              </ns1:buClr>
              <ns1:buSzPct val="130000"/>
              <ns1:buFont typeface="Open Sans" panose="020B0606030504020204" pitchFamily="34" charset="0"/>
              <ns1:buChar char="›"/>
              <ns1:defRPr sz="16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3pPr>
            <ns1:lvl4pPr marL="1512000" indent="-144000" algn="l" defTabSz="914400" rtl="0" eaLnBrk="1" latinLnBrk="0" hangingPunct="1">
              <ns1:lnSpc>
                <ns1:spcPct val="120000"/>
              </ns1:lnSpc>
              <ns1:spcBef>
                <ns1:spcPts val="100"/>
              </ns1:spcBef>
              <ns1:spcAft>
                <ns1:spcPts val="0"/>
              </ns1:spcAft>
              <ns1:buClr>
                <ns1:schemeClr val="tx2"/>
              </ns1:buClr>
              <ns1:buSzPct val="120000"/>
              <ns1:buFont typeface="Open Sans" panose="020B0606030504020204" pitchFamily="34" charset="0"/>
              <ns1:buChar char="›"/>
              <ns1:defRPr sz="14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4pPr>
            <ns1:lvl5pPr marL="1872000" indent="-108000" algn="l" defTabSz="914400" rtl="0" eaLnBrk="1" latinLnBrk="0" hangingPunct="1">
              <ns1:lnSpc>
                <ns1:spcPct val="120000"/>
              </ns1:lnSpc>
              <ns1:spcBef>
                <ns1:spcPts val="100"/>
              </ns1:spcBef>
              <ns1:spcAft>
                <ns1:spcPts val="0"/>
              </ns1:spcAft>
              <ns1:buClr>
                <ns1:schemeClr val="tx1">
                  <ns1:lumMod val="50000"/>
                  <ns1:lumOff val="50000"/>
                </ns1:schemeClr>
              </ns1:buClr>
              <ns1:buFont typeface="Open Sans" panose="020B0606030504020204" pitchFamily="34" charset="0"/>
              <ns1:buChar char="›"/>
              <ns1:defRPr sz="12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5pPr>
            <ns1:lvl6pPr marL="25146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6pPr>
            <ns1:lvl7pPr marL="29718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7pPr>
            <ns1:lvl8pPr marL="34290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8pPr>
            <ns1:lvl9pPr marL="38862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9pPr>
          </ns1:lstStyle>
          <ns1:p>
            <ns1:pPr marL="90170" indent="0">
              <ns1:spcAft>
                <ns1:spcPts val="800"/>
              </ns1:spcAft>
              <ns1:buNone/>
            </ns1:pPr>
            <ns1:endParaRPr lang="en-GB" sz="2800" b="1">
              <ns1:solidFill>
                <ns1:srgbClr val="FF6600"/>
              </ns1:solidFill>
              <ns1:latin typeface="Open Sans"/>
              <ns1:ea typeface="Open Sans"/>
              <ns1:cs typeface="Open Sans"/>
            </ns1:endParaRPr>
          </ns1:p>
        </ns0:txBody>
      </ns0:sp>
      <ns0:sp>
        <ns0:nvSpPr>
          <ns0:cNvPr id="9" name="Text Placeholder 3">
            <ns1:extLst>
              <ns1:ext uri="{FF2B5EF4-FFF2-40B4-BE49-F238E27FC236}">
                <ns2:creationId id="{949A1AD1-AFF3-C642-26B3-A68C5076E748}"/>
              </ns1:ext>
            </ns1:extLst>
          </ns0:cNvPr>
          <ns0:cNvSpPr>
            <ns1:spLocks noGrp="1"/>
          </ns0:cNvSpPr>
          <ns0:nvPr>
            <ns0:ph type="body" sz="quarter" idx="14"/>
          </ns0:nvPr>
        </ns0:nvSpPr>
        <ns0:spPr>
          <ns1:xfrm>
            <ns1:off x="606312" y="1234520"/>
            <ns1:ext cx="4760569" cy="5052508"/>
          </ns1:xfrm>
        </ns0:spPr>
        <ns0:txBody>
          <ns1:bodyPr vert="horz" lIns="0" tIns="0" rIns="0" bIns="0" rtlCol="0" anchor="t">
            <ns1:noAutofit/>
          </ns1:bodyPr>
          <ns1:lstStyle/>
          <ns1:p>
            <ns1:pPr marL="89535" indent="0">
              <ns1:buNone/>
            </ns1:pPr>
            <ns1:r>
              <ns1:rPr lang="en-GB" sz="1400" dirty="0">
                <ns1:solidFill>
                  <ns1:schemeClr val="tx2"/>
                </ns1:solidFill>
              </ns1:rPr>
              <ns1:t>By reviewing your pain points, and your current solutions and processes, we’ve created a tailored value proposal based on your business’s circumstances. </ns1:t>
            </ns1:r>
            <ns1:endParaRPr lang="en-US" dirty="0"/>
          </ns1:p>
          <ns1:p>
            <ns1:pPr marL="89535" indent="0">
              <ns1:buNone/>
            </ns1:pPr>
            <ns1:r>
              <ns1:rPr lang="en-US" sz="1400" dirty="0">
                <ns1:solidFill>
                  <ns1:schemeClr val="tx2"/>
                </ns1:solidFill>
                <ns1:ea typeface="Open Sans" panose="020B0606030504020204" pitchFamily="34" charset="0"/>
                <ns1:cs typeface="Open Sans" panose="020B0606030504020204" pitchFamily="34" charset="0"/>
              </ns1:rPr>
              <ns1:t>The efficiency projections presented in this report are based on a combination of industry benchmarks and data from similar customers who have experienced improvements using our solution. </ns1:t>
            </ns1:r>
            <ns1:endParaRPr lang="en-US" sz="1400" dirty="0">
              <ns1:solidFill>
                <ns1:schemeClr val="tx2"/>
              </ns1:solidFill>
            </ns1:endParaRPr>
          </ns1:p>
          <ns1:p>
            <ns1:pPr marL="89535" indent="0">
              <ns1:buNone/>
            </ns1:pPr>
            <ns1:r>
              <ns1:rPr lang="en-US" sz="1400" dirty="0">
                <ns1:solidFill>
                  <ns1:schemeClr val="tx2"/>
                </ns1:solidFill>
                <ns1:ea typeface="Open Sans" panose="020B0606030504020204" pitchFamily="34" charset="0"/>
                <ns1:cs typeface="Open Sans" panose="020B0606030504020204" pitchFamily="34" charset="0"/>
              </ns1:rPr>
              <ns1:t>This assessment </ns1:t>
            </ns1:r>
            <ns1:r>
              <ns1:rPr lang="en-US" sz="1400" dirty="0">
                <ns1:solidFill>
                  <ns1:schemeClr val="tx2"/>
                </ns1:solidFill>
              </ns1:rPr>
              <ns1:t>i</ns1:t>
            </ns1:r>
            <ns1:r>
              <ns1:rPr lang="en-US" sz="1400" dirty="0">
                <ns1:solidFill>
                  <ns1:schemeClr val="tx2"/>
                </ns1:solidFill>
                <ns1:ea typeface="Open Sans" panose="020B0606030504020204" pitchFamily="34" charset="0"/>
                <ns1:cs typeface="Open Sans" panose="020B0606030504020204" pitchFamily="34" charset="0"/>
              </ns1:rPr>
              <ns1:t>s a starting point for further discussions, highlighting </ns1:t>
            </ns1:r>
            <ns1:r>
              <ns1:rPr lang="en-US" sz="1400">
                <ns1:solidFill>
                  <ns1:schemeClr val="tx2"/>
                </ns1:solidFill>
                <ns1:ea typeface="Open Sans" panose="020B0606030504020204" pitchFamily="34" charset="0"/>
                <ns1:cs typeface="Open Sans" panose="020B0606030504020204" pitchFamily="34" charset="0"/>
              </ns1:rPr>
              <ns1:t>potential value. </ns1:t>
            </ns1:r>
            <ns1:r>
              <ns1:rPr lang="en-GB" sz="1400">
                <ns1:solidFill>
                  <ns1:schemeClr val="tx2"/>
                </ns1:solidFill>
                <ns1:ea typeface="Open Sans" panose="020B0606030504020204" pitchFamily="34" charset="0"/>
                <ns1:cs typeface="Open Sans" panose="020B0606030504020204" pitchFamily="34" charset="0"/>
              </ns1:rPr>
              <ns1:t>We </ns1:t>
            </ns1:r>
            <ns1:r>
              <ns1:rPr lang="en-GB" sz="1400" dirty="0">
                <ns1:solidFill>
                  <ns1:schemeClr val="tx2"/>
                </ns1:solidFill>
                <ns1:ea typeface="Open Sans" panose="020B0606030504020204" pitchFamily="34" charset="0"/>
                <ns1:cs typeface="Open Sans" panose="020B0606030504020204" pitchFamily="34" charset="0"/>
              </ns1:rPr>
              <ns1:t>also hope these discussions help set the foundation for tracking real value delivered.</ns1:t>
            </ns1:r>
            <ns1:endParaRPr lang="en-GB" sz="1400" dirty="0">
              <ns1:solidFill>
                <ns1:schemeClr val="tx2"/>
              </ns1:solidFill>
            </ns1:endParaRPr>
          </ns1:p>
          <ns1:p>
            <ns1:pPr marL="89535" indent="0" rtl="0">
              <ns1:lnSpc>
                <ns1:spcPct val="110000"/>
              </ns1:lnSpc>
              <ns1:buNone/>
            </ns1:pPr>
            <ns1:endParaRPr lang="en-GB" sz="1000" dirty="0">
              <ns1:solidFill>
                <ns1:schemeClr val="tx1">
                  <ns1:lumMod val="50000"/>
                  <ns1:lumOff val="50000"/>
                </ns1:schemeClr>
              </ns1:solidFill>
              <ns1:latin typeface="Open Sans"/>
              <ns1:ea typeface="Open Sans"/>
              <ns1:cs typeface="Open Sans"/>
            </ns1:endParaRPr>
          </ns1:p>
          <ns1:p>
            <ns1:pPr marL="89535" indent="0" rtl="0">
              <ns1:lnSpc>
                <ns1:spcPct val="110000"/>
              </ns1:lnSpc>
              <ns1:buNone/>
            </ns1:pPr>
            <ns1:r>
              <ns1:rPr lang="en-GB" sz="1200" dirty="0">
                <ns1:solidFill>
                  <ns1:schemeClr val="tx1">
                    <ns1:lumMod val="50000"/>
                    <ns1:lumOff val="50000"/>
                  </ns1:schemeClr>
                </ns1:solidFill>
                <ns1:latin typeface="Open Sans"/>
                <ns1:ea typeface="Open Sans"/>
                <ns1:cs typeface="Open Sans"/>
              </ns1:rPr>
              <ns1:t>About OneAdvanced</ns1:t>
            </ns1:r>
          </ns1:p>
          <ns1:p>
            <ns1:pPr marL="89535" indent="0">
              <ns1:lnSpc>
                <ns1:spcPct val="110000"/>
              </ns1:lnSpc>
              <ns1:buNone/>
            </ns1:pPr>
            <ns1:r>
              <ns1:rPr lang="en-GB" sz="1200" dirty="0">
                <ns1:solidFill>
                  <ns1:srgbClr val="8A8A9D"/>
                </ns1:solidFill>
                <ns1:latin typeface="Open Sans"/>
                <ns1:ea typeface="Open Sans"/>
                <ns1:cs typeface="Open Sans"/>
              </ns1:rPr>
              <ns1:t>OneAdvanced is a leading provider of sector-focussed SaaS software</ns1:t>
            </ns1:r>
            <ns1:r>
              <ns1:rPr lang="en-GB" sz="1200" dirty="0">
                <ns1:solidFill>
                  <ns1:schemeClr val="tx1">
                    <ns1:lumMod val="50000"/>
                    <ns1:lumOff val="50000"/>
                  </ns1:schemeClr>
                </ns1:solidFill>
                <ns1:latin typeface="Open Sans"/>
                <ns1:ea typeface="Open Sans"/>
                <ns1:cs typeface="Open Sans"/>
              </ns1:rPr>
              <ns1:t>. We are focused on helping your key people deliver better and faster outcomes. Growing your revenue, managing cost and reducing risk. All delivered on a seamless platform built for scalability, security and connectedness.</ns1:t>
            </ns1:r>
            <ns1:endParaRPr lang="en-GB" sz="1200" b="1" dirty="0">
              <ns1:solidFill>
                <ns1:schemeClr val="tx1">
                  <ns1:lumMod val="50000"/>
                  <ns1:lumOff val="50000"/>
                </ns1:schemeClr>
              </ns1:solidFill>
              <ns1:latin typeface="Open Sans"/>
              <ns1:ea typeface="Open Sans"/>
              <ns1:cs typeface="Open Sans"/>
            </ns1:endParaRPr>
          </ns1:p>
          <ns1:p>
            <ns1:pPr marL="89535" indent="0">
              <ns1:buNone/>
            </ns1:pPr>
            <ns1:endParaRPr lang="en-GB" sz="1400" dirty="0">
              <ns1:effectLst/>
              <ns1:latin typeface="Aptos" panose="020B0004020202020204" pitchFamily="34" charset="0"/>
              <ns1:ea typeface="Aptos" panose="020B0004020202020204" pitchFamily="34" charset="0"/>
              <ns1:cs typeface="Aptos" panose="020B0004020202020204" pitchFamily="34" charset="0"/>
            </ns1:endParaRPr>
          </ns1:p>
        </ns0:txBody>
      </ns0:sp>
      <ns0:sp>
        <ns0:nvSpPr>
          <ns0:cNvPr id="7" name="TextBox 6">
            <ns1:extLst>
              <ns1:ext uri="{FF2B5EF4-FFF2-40B4-BE49-F238E27FC236}">
                <ns2:creationId id="{A0A15F0F-594D-F73B-1029-83203EB6646B}"/>
              </ns1:ext>
            </ns1:extLst>
          </ns0:cNvPr>
          <ns0:cNvSpPr txBox="1"/>
          <ns0:nvPr/>
        </ns0:nvSpPr>
        <ns0:spPr>
          <ns1:xfrm>
            <ns1:off x="5674260" y="1148459"/>
            <ns1:ext cx="5627387" cy="954107"/>
          </ns1:xfrm>
          <ns1:prstGeom prst="rect">
            <ns1:avLst/>
          </ns1:prstGeom>
          <ns1:noFill/>
        </ns0:spPr>
        <ns0:txBody>
          <ns1:bodyPr wrap="square" lIns="91440" tIns="45720" rIns="91440" bIns="45720" anchor="t">
            <ns1:spAutoFit/>
          </ns1:bodyPr>
          <ns1:lstStyle/>
          <ns1:p>
            <ns1:r>
              <ns1:rPr lang="en-GB" sz="2800" dirty="0">
                <ns1:solidFill>
                  <ns1:srgbClr val="FF6600"/>
                </ns1:solidFill>
                <ns1:latin typeface="Montserrat SemiBold"/>
                <ns1:ea typeface="Open Sans"/>
                <ns1:cs typeface="Open Sans"/>
              </ns1:rPr>
              <ns1:t>Uncover the long-term value our products can offer</ns1:t>
            </ns1:r>
          </ns1:p>
        </ns0:txBody>
      </ns0:sp>
      <ns0:sp>
        <ns0:nvSpPr>
          <ns0:cNvPr id="14" name="Rectangle: Rounded Corners 13">
            <ns1:extLst>
              <ns1:ext uri="{FF2B5EF4-FFF2-40B4-BE49-F238E27FC236}">
                <ns2:creationId id="{89803B08-808B-C76B-AEAB-37E8DEB8D1E1}"/>
              </ns1:ext>
            </ns1:extLst>
          </ns0:cNvPr>
          <ns0:cNvSpPr/>
          <ns0:nvPr/>
        </ns0:nvSpPr>
        <ns0:spPr>
          <ns1:xfrm>
            <ns1:off x="5730016" y="2633474"/>
            <ns1:ext cx="5539899" cy="845705"/>
          </ns1:xfrm>
          <ns1:prstGeom prst="roundRect">
            <ns1:avLst/>
          </ns1:prstGeom>
          <ns1:solidFill>
            <ns1:schemeClr val="bg1">
              <ns1:lumMod val="95000"/>
            </ns1:schemeClr>
          </ns1:solidFill>
          <ns1:ln>
            <ns1:noFill/>
          </ns1:ln>
        </ns0:spPr>
        <ns0:style>
          <ns1:lnRef idx="2">
            <ns1:schemeClr val="accent1">
              <ns1:shade val="15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ns1:p>
        </ns0:txBody>
      </ns0:sp>
      <ns0:sp>
        <ns0:nvSpPr>
          <ns0:cNvPr id="15" name="Rectangle: Rounded Corners 14">
            <ns1:extLst>
              <ns1:ext uri="{FF2B5EF4-FFF2-40B4-BE49-F238E27FC236}">
                <ns2:creationId id="{B59C7A17-045E-0221-7A7E-D7FF4643F7F0}"/>
              </ns1:ext>
            </ns1:extLst>
          </ns0:cNvPr>
          <ns0:cNvSpPr/>
          <ns0:nvPr/>
        </ns0:nvSpPr>
        <ns0:spPr>
          <ns1:xfrm>
            <ns1:off x="5758031" y="3817210"/>
            <ns1:ext cx="5539899" cy="821395"/>
          </ns1:xfrm>
          <ns1:prstGeom prst="roundRect">
            <ns1:avLst/>
          </ns1:prstGeom>
          <ns1:solidFill>
            <ns1:schemeClr val="bg1">
              <ns1:lumMod val="95000"/>
            </ns1:schemeClr>
          </ns1:solidFill>
          <ns1:ln>
            <ns1:noFill/>
          </ns1:ln>
        </ns0:spPr>
        <ns0:style>
          <ns1:lnRef idx="2">
            <ns1:schemeClr val="accent1">
              <ns1:shade val="15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ns1:p>
        </ns0:txBody>
      </ns0:sp>
      <ns0:sp>
        <ns0:nvSpPr>
          <ns0:cNvPr id="17" name="TextBox 16">
            <ns1:extLst>
              <ns1:ext uri="{FF2B5EF4-FFF2-40B4-BE49-F238E27FC236}">
                <ns2:creationId id="{DD8BE040-ABCE-CBF1-8E6D-9AD889503327}"/>
              </ns1:ext>
            </ns1:extLst>
          </ns0:cNvPr>
          <ns0:cNvSpPr txBox="1"/>
          <ns0:nvPr/>
        </ns0:nvSpPr>
        <ns0:spPr>
          <ns1:xfrm>
            <ns1:off x="6141824" y="3040335"/>
            <ns1:ext cx="89768" cy="276999"/>
          </ns1:xfrm>
          <ns1:prstGeom prst="rect">
            <ns1:avLst/>
          </ns1:prstGeom>
        </ns0:spPr>
        <ns0:txBody>
          <ns1:bodyPr wrap="none" lIns="0" tIns="0" rIns="0" bIns="0" rtlCol="0">
            <ns1:spAutoFit/>
          </ns1:bodyPr>
          <ns1:lstStyle/>
          <ns1:p>
            <ns1:pPr algn="l"/>
            <ns1:r>
              <ns1:rPr lang="en-US" b="1" dirty="0">
                <ns1:latin typeface="Montserrat" pitchFamily="2" charset="77"/>
              </ns1:rPr>
              <ns1:t>1</ns1:t>
            </ns1:r>
          </ns1:p>
        </ns0:txBody>
      </ns0:sp>
      <ns0:sp>
        <ns0:nvSpPr>
          <ns0:cNvPr id="18" name="TextBox 17">
            <ns1:extLst>
              <ns1:ext uri="{FF2B5EF4-FFF2-40B4-BE49-F238E27FC236}">
                <ns2:creationId id="{FDFC61C0-DF28-3146-D7F7-7F480F82070A}"/>
              </ns1:ext>
            </ns1:extLst>
          </ns0:cNvPr>
          <ns0:cNvSpPr txBox="1"/>
          <ns0:nvPr/>
        </ns0:nvSpPr>
        <ns0:spPr>
          <ns1:xfrm>
            <ns1:off x="6106848" y="4251292"/>
            <ns1:ext cx="136256" cy="276999"/>
          </ns1:xfrm>
          <ns1:prstGeom prst="rect">
            <ns1:avLst/>
          </ns1:prstGeom>
        </ns0:spPr>
        <ns0:txBody>
          <ns1:bodyPr wrap="none" lIns="0" tIns="0" rIns="0" bIns="0" rtlCol="0">
            <ns1:spAutoFit/>
          </ns1:bodyPr>
          <ns1:lstStyle/>
          <ns1:p>
            <ns1:pPr algn="l"/>
            <ns1:r>
              <ns1:rPr lang="en-US" b="1" dirty="0">
                <ns1:latin typeface="Montserrat" pitchFamily="2" charset="77"/>
              </ns1:rPr>
              <ns1:t>2</ns1:t>
            </ns1:r>
          </ns1:p>
        </ns0:txBody>
      </ns0:sp>
      <ns0:sp>
        <ns0:nvSpPr>
          <ns0:cNvPr id="21" name="Title 3">
            <ns1:extLst>
              <ns1:ext uri="{FF2B5EF4-FFF2-40B4-BE49-F238E27FC236}">
                <ns2:creationId id="{0767210A-7AB6-7464-9DB9-0EFA134ABE4A}"/>
              </ns1:ext>
            </ns1:extLst>
          </ns0:cNvPr>
          <ns0:cNvSpPr txBox="1">
            <ns1:spLocks/>
          </ns0:cNvSpPr>
          <ns0:nvPr/>
        </ns0:nvSpPr>
        <ns0:spPr>
          <ns1:xfrm>
            <ns1:off x="6553894" y="3941278"/>
            <ns1:ext cx="4680836" cy="528077"/>
          </ns1:xfrm>
          <ns1:prstGeom prst="rect">
            <ns1:avLst/>
          </ns1:prstGeom>
        </ns0:spPr>
        <ns0:txBody>
          <ns1:bodyPr vert="horz" lIns="0" tIns="0" rIns="0" bIns="0" rtlCol="0" anchor="t" anchorCtr="0">
            <ns1:noAutofit/>
          </ns1:bodyPr>
          <ns1:lstStyle>
            <ns1:lvl1pPr algn="l" defTabSz="914400" rtl="0" eaLnBrk="1" latinLnBrk="0" hangingPunct="1">
              <ns1:lnSpc>
                <ns1:spcPct val="90000"/>
              </ns1:lnSpc>
              <ns1:spcBef>
                <ns1:spcPct val="0"/>
              </ns1:spcBef>
              <ns1:buNone/>
              <ns1:defRPr sz="2800" b="1" i="0" kern="1200">
                <ns1:solidFill>
                  <ns1:schemeClr val="tx1"/>
                </ns1:solidFill>
                <ns1:latin typeface="Montserrat SemiBold" pitchFamily="2" charset="77"/>
                <ns1:ea typeface="+mj-ea"/>
                <ns1:cs typeface="+mj-cs"/>
              </ns1:defRPr>
            </ns1:lvl1pPr>
          </ns1:lstStyle>
          <ns1:p>
            <ns1:r>
              <ns1:rPr lang="en-US" sz="1400" dirty="0"/>
              <ns1:t>Get a tailored value business case </ns1:t>
            </ns1:r>
          </ns1:p>
          <ns1:p>
            <ns1:r>
              <ns1:rPr lang="en-GB" sz="1200" b="0" dirty="0">
                <ns1:solidFill>
                  <ns1:srgbClr val="25252C"/>
                </ns1:solidFill>
                <ns1:latin typeface="+mn-lt"/>
                <ns1:ea typeface="+mn-ea"/>
                <ns1:cs typeface="+mn-cs"/>
              </ns1:rPr>
              <ns1:t>Your value report will give you full details on potential value returns</ns1:t>
            </ns1:r>
            <ns1:endParaRPr lang="en-US" sz="1200" b="0" dirty="0">
              <ns1:solidFill>
                <ns1:srgbClr val="25252C"/>
              </ns1:solidFill>
              <ns1:latin typeface="+mn-lt"/>
              <ns1:ea typeface="+mn-ea"/>
              <ns1:cs typeface="+mn-cs"/>
            </ns1:endParaRPr>
          </ns1:p>
        </ns0:txBody>
      </ns0:sp>
      <ns0:sp>
        <ns0:nvSpPr>
          <ns0:cNvPr id="23" name="Diagonal Stripe 22">
            <ns1:extLst>
              <ns1:ext uri="{FF2B5EF4-FFF2-40B4-BE49-F238E27FC236}">
                <ns2:creationId id="{758AD2FE-2939-661E-5B76-C81581F0038A}"/>
              </ns1:ext>
            </ns1:extLst>
          </ns0:cNvPr>
          <ns0:cNvSpPr/>
          <ns0:nvPr/>
        </ns0:nvSpPr>
        <ns0:spPr>
          <ns1:xfrm>
            <ns1:off x="5705992" y="2587754"/>
            <ns1:ext cx="880947" cy="825190"/>
          </ns1:xfrm>
          <ns1:prstGeom prst="diagStripe">
            <ns1:avLst/>
          </ns1:prstGeom>
          <ns1:solidFill>
            <ns1:schemeClr val="tx1">
              <ns1:lumMod val="25000"/>
              <ns1:lumOff val="75000"/>
            </ns1:schemeClr>
          </ns1:solidFill>
          <ns1:ln>
            <ns1:noFill/>
          </ns1:ln>
        </ns0:spPr>
        <ns0:style>
          <ns1:lnRef idx="2">
            <ns1:schemeClr val="accent1">
              <ns1:shade val="15000"/>
            </ns1:schemeClr>
          </ns1:lnRef>
          <ns1:fillRef idx="1">
            <ns1:schemeClr val="accent1"/>
          </ns1:fillRef>
          <ns1:effectRef idx="0">
            <ns1:schemeClr val="accent1"/>
          </ns1:effectRef>
          <ns1:fontRef idx="minor">
            <ns1:schemeClr val="lt1"/>
          </ns1:fontRef>
        </ns0:style>
        <ns0:txBody>
          <ns1:bodyPr lIns="90000" rtlCol="0" anchor="ctr"/>
          <ns1:lstStyle/>
          <ns1:p>
            <ns1:pPr algn="ctr"/>
            <ns1:endParaRPr lang="en-US" sz="700" dirty="0">
              <ns1:solidFill>
                <ns1:schemeClr val="tx1"/>
              </ns1:solidFill>
              <ns1:latin typeface="Montserrat" pitchFamily="2" charset="77"/>
            </ns1:endParaRPr>
          </ns1:p>
        </ns0:txBody>
      </ns0:sp>
      <ns0:sp>
        <ns0:nvSpPr>
          <ns0:cNvPr id="24" name="TextBox 23">
            <ns1:extLst>
              <ns1:ext uri="{FF2B5EF4-FFF2-40B4-BE49-F238E27FC236}">
                <ns2:creationId id="{6E366C48-39B0-057C-3595-F2335F964A85}"/>
              </ns1:ext>
            </ns1:extLst>
          </ns0:cNvPr>
          <ns0:cNvSpPr txBox="1"/>
          <ns0:nvPr/>
        </ns0:nvSpPr>
        <ns0:spPr>
          <ns1:xfrm rot="18994118">
            <ns1:off x="5790080" y="2843117"/>
            <ns1:ext cx="524182" cy="123111"/>
          </ns1:xfrm>
          <ns1:prstGeom prst="rect">
            <ns1:avLst/>
          </ns1:prstGeom>
        </ns0:spPr>
        <ns0:txBody>
          <ns1:bodyPr wrap="none" lIns="0" tIns="0" rIns="0" bIns="0" rtlCol="0">
            <ns1:spAutoFit/>
          </ns1:bodyPr>
          <ns1:lstStyle/>
          <ns1:p>
            <ns1:pPr algn="l"/>
            <ns1:r>
              <ns1:rPr lang="en-US" sz="800" b="1" dirty="0">
                <ns1:solidFill>
                  <ns1:schemeClr val="bg1"/>
                </ns1:solidFill>
                <ns1:latin typeface="Montserrat" pitchFamily="2" charset="77"/>
              </ns1:rPr>
              <ns1:t>Complete</ns1:t>
            </ns1:r>
          </ns1:p>
        </ns0:txBody>
      </ns0:sp>
      <ns0:sp>
        <ns0:nvSpPr>
          <ns0:cNvPr id="25" name="Diagonal Stripe 24">
            <ns1:extLst>
              <ns1:ext uri="{FF2B5EF4-FFF2-40B4-BE49-F238E27FC236}">
                <ns2:creationId id="{4BD6EA59-CCBE-DD2D-7F60-A8B89D34EA32}"/>
              </ns1:ext>
            </ns1:extLst>
          </ns0:cNvPr>
          <ns0:cNvSpPr/>
          <ns0:nvPr/>
        </ns0:nvSpPr>
        <ns0:spPr>
          <ns1:xfrm>
            <ns1:off x="5702275" y="3772602"/>
            <ns1:ext cx="880947" cy="825190"/>
          </ns1:xfrm>
          <ns1:prstGeom prst="diagStripe">
            <ns1:avLst/>
          </ns1:prstGeom>
          <ns1:solidFill>
            <ns1:schemeClr val="tx1">
              <ns1:lumMod val="25000"/>
              <ns1:lumOff val="75000"/>
            </ns1:schemeClr>
          </ns1:solidFill>
          <ns1:ln>
            <ns1:noFill/>
          </ns1:ln>
        </ns0:spPr>
        <ns0:style>
          <ns1:lnRef idx="2">
            <ns1:schemeClr val="accent1">
              <ns1:shade val="15000"/>
            </ns1:schemeClr>
          </ns1:lnRef>
          <ns1:fillRef idx="1">
            <ns1:schemeClr val="accent1"/>
          </ns1:fillRef>
          <ns1:effectRef idx="0">
            <ns1:schemeClr val="accent1"/>
          </ns1:effectRef>
          <ns1:fontRef idx="minor">
            <ns1:schemeClr val="lt1"/>
          </ns1:fontRef>
        </ns0:style>
        <ns0:txBody>
          <ns1:bodyPr lIns="90000" rtlCol="0" anchor="ctr"/>
          <ns1:lstStyle/>
          <ns1:p>
            <ns1:pPr algn="ctr"/>
            <ns1:endParaRPr lang="en-US" sz="700" dirty="0">
              <ns1:solidFill>
                <ns1:schemeClr val="tx1"/>
              </ns1:solidFill>
              <ns1:latin typeface="Montserrat" pitchFamily="2" charset="77"/>
            </ns1:endParaRPr>
          </ns1:p>
        </ns0:txBody>
      </ns0:sp>
      <ns0:sp>
        <ns0:nvSpPr>
          <ns0:cNvPr id="26" name="TextBox 25">
            <ns1:extLst>
              <ns1:ext uri="{FF2B5EF4-FFF2-40B4-BE49-F238E27FC236}">
                <ns2:creationId id="{4EDB1257-5D19-3EE6-AD04-791E5AC72BF8}"/>
              </ns1:ext>
            </ns1:extLst>
          </ns0:cNvPr>
          <ns0:cNvSpPr txBox="1"/>
          <ns0:nvPr/>
        </ns0:nvSpPr>
        <ns0:spPr>
          <ns1:xfrm rot="18994118">
            <ns1:off x="5786363" y="4027965"/>
            <ns1:ext cx="524182" cy="123111"/>
          </ns1:xfrm>
          <ns1:prstGeom prst="rect">
            <ns1:avLst/>
          </ns1:prstGeom>
        </ns0:spPr>
        <ns0:txBody>
          <ns1:bodyPr wrap="none" lIns="0" tIns="0" rIns="0" bIns="0" rtlCol="0">
            <ns1:spAutoFit/>
          </ns1:bodyPr>
          <ns1:lstStyle/>
          <ns1:p>
            <ns1:pPr algn="l"/>
            <ns1:r>
              <ns1:rPr lang="en-US" sz="800" b="1" dirty="0">
                <ns1:solidFill>
                  <ns1:schemeClr val="bg1"/>
                </ns1:solidFill>
                <ns1:latin typeface="Montserrat" pitchFamily="2" charset="77"/>
              </ns1:rPr>
              <ns1:t>Complete</ns1:t>
            </ns1:r>
          </ns1:p>
        </ns0:txBody>
      </ns0:sp>
      <ns0:sp>
        <ns0:nvSpPr>
          <ns0:cNvPr id="8" name="Rectangle: Rounded Corners 7">
            <ns1:extLst>
              <ns1:ext uri="{FF2B5EF4-FFF2-40B4-BE49-F238E27FC236}">
                <ns2:creationId id="{96E09C2B-6903-74A1-A2A9-3996929C4C73}"/>
              </ns1:ext>
            </ns1:extLst>
          </ns0:cNvPr>
          <ns0:cNvSpPr/>
          <ns0:nvPr/>
        </ns0:nvSpPr>
        <ns0:spPr>
          <ns1:xfrm>
            <ns1:off x="5730016" y="4971424"/>
            <ns1:ext cx="5539899" cy="926220"/>
          </ns1:xfrm>
          <ns1:prstGeom prst="roundRect">
            <ns1:avLst/>
          </ns1:prstGeom>
          <ns1:solidFill>
            <ns1:schemeClr val="bg1">
              <ns1:lumMod val="95000"/>
            </ns1:schemeClr>
          </ns1:solidFill>
          <ns1:ln>
            <ns1:noFill/>
          </ns1:ln>
        </ns0:spPr>
        <ns0:style>
          <ns1:lnRef idx="2">
            <ns1:schemeClr val="accent1">
              <ns1:shade val="15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ns1:p>
        </ns0:txBody>
      </ns0:sp>
      <ns0:sp>
        <ns0:nvSpPr>
          <ns0:cNvPr id="10" name="TextBox 9">
            <ns1:extLst>
              <ns1:ext uri="{FF2B5EF4-FFF2-40B4-BE49-F238E27FC236}">
                <ns2:creationId id="{683E1012-7804-321B-AA22-5C51B3FE361C}"/>
              </ns1:ext>
            </ns1:extLst>
          </ns0:cNvPr>
          <ns0:cNvSpPr txBox="1"/>
          <ns0:nvPr/>
        </ns0:nvSpPr>
        <ns0:spPr>
          <ns1:xfrm>
            <ns1:off x="6096000" y="5430786"/>
            <ns1:ext cx="136256" cy="276999"/>
          </ns1:xfrm>
          <ns1:prstGeom prst="rect">
            <ns1:avLst/>
          </ns1:prstGeom>
        </ns0:spPr>
        <ns0:txBody>
          <ns1:bodyPr wrap="none" lIns="0" tIns="0" rIns="0" bIns="0" rtlCol="0">
            <ns1:spAutoFit/>
          </ns1:bodyPr>
          <ns1:lstStyle/>
          <ns1:p>
            <ns1:pPr algn="l"/>
            <ns1:r>
              <ns1:rPr lang="en-US" b="1" dirty="0">
                <ns1:latin typeface="Montserrat" pitchFamily="2" charset="77"/>
              </ns1:rPr>
              <ns1:t>3</ns1:t>
            </ns1:r>
          </ns1:p>
        </ns0:txBody>
      </ns0:sp>
      <ns0:sp>
        <ns0:nvSpPr>
          <ns0:cNvPr id="11" name="Title 3">
            <ns1:extLst>
              <ns1:ext uri="{FF2B5EF4-FFF2-40B4-BE49-F238E27FC236}">
                <ns2:creationId id="{54C09452-5741-F680-3967-D9DC5AFB3E04}"/>
              </ns1:ext>
            </ns1:extLst>
          </ns0:cNvPr>
          <ns0:cNvSpPr txBox="1">
            <ns1:spLocks/>
          </ns0:cNvSpPr>
          <ns0:nvPr/>
        </ns0:nvSpPr>
        <ns0:spPr>
          <ns1:xfrm>
            <ns1:off x="6553894" y="2725292"/>
            <ns1:ext cx="4680836" cy="737967"/>
          </ns1:xfrm>
          <ns1:prstGeom prst="rect">
            <ns1:avLst/>
          </ns1:prstGeom>
        </ns0:spPr>
        <ns0:txBody>
          <ns1:bodyPr vert="horz" lIns="0" tIns="0" rIns="0" bIns="0" rtlCol="0" anchor="t" anchorCtr="0">
            <ns1:noAutofit/>
          </ns1:bodyPr>
          <ns1:lstStyle>
            <ns1:lvl1pPr algn="l" defTabSz="914400" rtl="0" eaLnBrk="1" latinLnBrk="0" hangingPunct="1">
              <ns1:lnSpc>
                <ns1:spcPct val="90000"/>
              </ns1:lnSpc>
              <ns1:spcBef>
                <ns1:spcPct val="0"/>
              </ns1:spcBef>
              <ns1:buNone/>
              <ns1:defRPr sz="2800" b="1" i="0" kern="1200">
                <ns1:solidFill>
                  <ns1:schemeClr val="tx1"/>
                </ns1:solidFill>
                <ns1:latin typeface="Montserrat SemiBold" pitchFamily="2" charset="77"/>
                <ns1:ea typeface="+mj-ea"/>
                <ns1:cs typeface="+mj-cs"/>
              </ns1:defRPr>
            </ns1:lvl1pPr>
          </ns1:lstStyle>
          <ns1:p>
            <ns1:r>
              <ns1:rPr lang="en-US" sz="1400" dirty="0"/>
              <ns1:t>Book a full value assessment with a dedicated Sales or Account Manager</ns1:t>
            </ns1:r>
          </ns1:p>
          <ns1:p>
            <ns1:r>
              <ns1:rPr lang="en-GB" sz="1200" b="0" dirty="0">
                <ns1:solidFill>
                  <ns1:srgbClr val="25252C"/>
                </ns1:solidFill>
                <ns1:latin typeface="+mn-lt"/>
                <ns1:ea typeface="+mn-ea"/>
                <ns1:cs typeface="+mn-cs"/>
              </ns1:rPr>
              <ns1:t>Together we can review your business requirements, and look at the full range of support our products can offer </ns1:t>
            </ns1:r>
            <ns1:endParaRPr lang="en-US" sz="1200" b="0" dirty="0">
              <ns1:solidFill>
                <ns1:srgbClr val="25252C"/>
              </ns1:solidFill>
              <ns1:latin typeface="+mn-lt"/>
              <ns1:ea typeface="+mn-ea"/>
              <ns1:cs typeface="+mn-cs"/>
            </ns1:endParaRPr>
          </ns1:p>
        </ns0:txBody>
      </ns0:sp>
      <ns0:sp>
        <ns0:nvSpPr>
          <ns0:cNvPr id="12" name="Diagonal Stripe 11">
            <ns1:extLst>
              <ns1:ext uri="{FF2B5EF4-FFF2-40B4-BE49-F238E27FC236}">
                <ns2:creationId id="{D898935D-D781-FB74-4512-3ABED433959D}"/>
              </ns1:ext>
            </ns1:extLst>
          </ns0:cNvPr>
          <ns0:cNvSpPr/>
          <ns0:nvPr/>
        </ns0:nvSpPr>
        <ns0:spPr>
          <ns1:xfrm>
            <ns1:off x="5674260" y="4926816"/>
            <ns1:ext cx="880947" cy="825190"/>
          </ns1:xfrm>
          <ns1:prstGeom prst="diagStripe">
            <ns1:avLst/>
          </ns1:prstGeom>
          <ns1:solidFill>
            <ns1:schemeClr val="tx2"/>
          </ns1:solidFill>
          <ns1:ln>
            <ns1:noFill/>
          </ns1:ln>
        </ns0:spPr>
        <ns0:style>
          <ns1:lnRef idx="2">
            <ns1:schemeClr val="accent1">
              <ns1:shade val="15000"/>
            </ns1:schemeClr>
          </ns1:lnRef>
          <ns1:fillRef idx="1">
            <ns1:schemeClr val="accent1"/>
          </ns1:fillRef>
          <ns1:effectRef idx="0">
            <ns1:schemeClr val="accent1"/>
          </ns1:effectRef>
          <ns1:fontRef idx="minor">
            <ns1:schemeClr val="lt1"/>
          </ns1:fontRef>
        </ns0:style>
        <ns0:txBody>
          <ns1:bodyPr lIns="90000" rtlCol="0" anchor="ctr"/>
          <ns1:lstStyle/>
          <ns1:p>
            <ns1:pPr algn="ctr"/>
            <ns1:endParaRPr lang="en-US" sz="700" dirty="0">
              <ns1:solidFill>
                <ns1:schemeClr val="tx1"/>
              </ns1:solidFill>
              <ns1:latin typeface="Montserrat" pitchFamily="2" charset="77"/>
            </ns1:endParaRPr>
          </ns1:p>
        </ns0:txBody>
      </ns0:sp>
      <ns0:sp>
        <ns0:nvSpPr>
          <ns0:cNvPr id="13" name="TextBox 12">
            <ns1:extLst>
              <ns1:ext uri="{FF2B5EF4-FFF2-40B4-BE49-F238E27FC236}">
                <ns2:creationId id="{D25FD13C-0FBC-BE9D-3EBF-0A0F6B535DFA}"/>
              </ns1:ext>
            </ns1:extLst>
          </ns0:cNvPr>
          <ns0:cNvSpPr txBox="1"/>
          <ns0:nvPr/>
        </ns0:nvSpPr>
        <ns0:spPr>
          <ns1:xfrm rot="18994118">
            <ns1:off x="5630910" y="5182179"/>
            <ns1:ext cx="779059" cy="123111"/>
          </ns1:xfrm>
          <ns1:prstGeom prst="rect">
            <ns1:avLst/>
          </ns1:prstGeom>
        </ns0:spPr>
        <ns0:txBody>
          <ns1:bodyPr wrap="none" lIns="0" tIns="0" rIns="0" bIns="0" rtlCol="0">
            <ns1:spAutoFit/>
          </ns1:bodyPr>
          <ns1:lstStyle/>
          <ns1:p>
            <ns1:pPr algn="l"/>
            <ns1:r>
              <ns1:rPr lang="en-US" sz="800" b="1" dirty="0">
                <ns1:solidFill>
                  <ns1:schemeClr val="bg1"/>
                </ns1:solidFill>
                <ns1:latin typeface="Montserrat" pitchFamily="2" charset="77"/>
              </ns1:rPr>
              <ns1:t>Request today</ns1:t>
            </ns1:r>
          </ns1:p>
        </ns0:txBody>
      </ns0:sp>
      <ns0:sp>
        <ns0:nvSpPr>
          <ns0:cNvPr id="4" name="Title 3">
            <ns1:extLst>
              <ns1:ext uri="{FF2B5EF4-FFF2-40B4-BE49-F238E27FC236}">
                <ns2:creationId id="{D5328EFC-F456-DA72-6191-F01A308D6F2B}"/>
              </ns1:ext>
            </ns1:extLst>
          </ns0:cNvPr>
          <ns0:cNvSpPr txBox="1">
            <ns1:spLocks/>
          </ns0:cNvSpPr>
          <ns0:nvPr/>
        </ns0:nvSpPr>
        <ns0:spPr>
          <ns1:xfrm>
            <ns1:off x="6553894" y="5098365"/>
            <ns1:ext cx="4680836" cy="693828"/>
          </ns1:xfrm>
          <ns1:prstGeom prst="rect">
            <ns1:avLst/>
          </ns1:prstGeom>
        </ns0:spPr>
        <ns0:txBody>
          <ns1:bodyPr vert="horz" lIns="0" tIns="0" rIns="0" bIns="0" rtlCol="0" anchor="t" anchorCtr="0">
            <ns1:noAutofit/>
          </ns1:bodyPr>
          <ns1:lstStyle>
            <ns1:lvl1pPr algn="l" defTabSz="914400" rtl="0" eaLnBrk="1" latinLnBrk="0" hangingPunct="1">
              <ns1:lnSpc>
                <ns1:spcPct val="90000"/>
              </ns1:lnSpc>
              <ns1:spcBef>
                <ns1:spcPct val="0"/>
              </ns1:spcBef>
              <ns1:buNone/>
              <ns1:defRPr sz="2800" b="1" i="0" kern="1200">
                <ns1:solidFill>
                  <ns1:schemeClr val="tx1"/>
                </ns1:solidFill>
                <ns1:latin typeface="Montserrat SemiBold" pitchFamily="2" charset="77"/>
                <ns1:ea typeface="+mj-ea"/>
                <ns1:cs typeface="+mj-cs"/>
              </ns1:defRPr>
            </ns1:lvl1pPr>
          </ns1:lstStyle>
          <ns1:p>
            <ns1:r>
              <ns1:rPr lang="en-GB" sz="1400" dirty="0"/>
              <ns1:t>Book a proposal review to ensure we have the right figures, and get company wide buy in</ns1:t>
            </ns1:r>
          </ns1:p>
          <ns1:p>
            <ns1:r>
              <ns1:rPr lang="en-GB" sz="1200" b="0" dirty="0">
                <ns1:solidFill>
                  <ns1:srgbClr val="25252C"/>
                </ns1:solidFill>
                <ns1:latin typeface="+mn-lt"/>
                <ns1:ea typeface="+mn-ea"/>
                <ns1:cs typeface="+mn-cs"/>
              </ns1:rPr>
              <ns1:t>Armed with feedback from your internal stakeholder team, we can adjust our calculations to mirror feedback from your business </ns1:t>
            </ns1:r>
            <ns1:endParaRPr lang="en-US" sz="1200" b="0" dirty="0">
              <ns1:solidFill>
                <ns1:srgbClr val="25252C"/>
              </ns1:solidFill>
              <ns1:latin typeface="+mn-lt"/>
              <ns1:ea typeface="+mn-ea"/>
              <ns1:cs typeface="+mn-cs"/>
            </ns1:endParaRPr>
          </ns1:p>
        </ns0:txBody>
      </ns0:sp>
    </ns0:spTree>
    <ns0:extLst>
      <ns0:ext uri="{BB962C8B-B14F-4D97-AF65-F5344CB8AC3E}">
        <ns3:creationId val="2417574305"/>
      </ns0:ext>
    </ns0:extLst>
  </ns0:cSld>
  <ns0:clrMapOvr>
    <ns1:masterClrMapping/>
  </ns0:clrMapOvr>
</ns0:sld>
</file>

<file path=ppt/slides/slide3.xml><?xml version="1.0" encoding="utf-8"?>
<ns0:sld xmlns:ns0="http://schemas.openxmlformats.org/presentationml/2006/main" xmlns:ns1="http://schemas.openxmlformats.org/drawingml/2006/main" xmlns:ns2="http://schemas.microsoft.com/office/drawing/2014/main" xmlns:ns3="http://schemas.microsoft.com/office/powerpoint/2010/main">
  <ns0:cSld>
    <ns0:spTree>
      <ns0:nvGrpSpPr>
        <ns0:cNvPr id="1" name=""/>
        <ns0:cNvGrpSpPr/>
        <ns0:nvPr/>
      </ns0:nvGrpSpPr>
      <ns0:grpSpPr>
        <ns1:xfrm>
          <ns1:off x="0" y="0"/>
          <ns1:ext cx="0" cy="0"/>
          <ns1:chOff x="0" y="0"/>
          <ns1:chExt cx="0" cy="0"/>
        </ns1:xfrm>
      </ns0:grpSpPr>
      <ns0:sp>
        <ns0:nvSpPr>
          <ns0:cNvPr id="2" name="Slide Number Placeholder 1">
            <ns1:extLst>
              <ns1:ext uri="{FF2B5EF4-FFF2-40B4-BE49-F238E27FC236}">
                <ns2:creationId id="{7AF9B21B-0DB0-4A3B-2A56-3222E861E382}"/>
              </ns1:ext>
            </ns1:extLst>
          </ns0:cNvPr>
          <ns0:cNvSpPr>
            <ns1:spLocks noGrp="1"/>
          </ns0:cNvSpPr>
          <ns0:nvPr>
            <ns0:ph type="sldNum" sz="quarter" idx="12"/>
          </ns0:nvPr>
        </ns0:nvSpPr>
        <ns0:spPr/>
        <ns0:txBody>
          <ns1:bodyPr/>
          <ns1:lstStyle/>
          <ns1:p>
            <ns1:fld id="{3531A8E9-B4CF-5643-AF96-CB4C768DAD63}" type="slidenum">
              <ns1:rPr lang="en-US" smtClean="0"/>
              <ns1:t>3</ns1:t>
            </ns1:fld>
            <ns1:endParaRPr lang="en-US"/>
          </ns1:p>
        </ns0:txBody>
      </ns0:sp>
      <ns0:sp>
        <ns0:nvSpPr>
          <ns0:cNvPr id="3" name="Title 2">
            <ns1:extLst>
              <ns1:ext uri="{FF2B5EF4-FFF2-40B4-BE49-F238E27FC236}">
                <ns2:creationId id="{982CBA69-C11A-8CE4-B582-EF16D83B80A8}"/>
              </ns1:ext>
            </ns1:extLst>
          </ns0:cNvPr>
          <ns0:cNvSpPr>
            <ns1:spLocks noGrp="1"/>
          </ns0:cNvSpPr>
          <ns0:nvPr>
            <ns0:ph type="title"/>
          </ns0:nvPr>
        </ns0:nvSpPr>
        <ns0:spPr>
          <ns1:xfrm>
            <ns1:off x="695326" y="428400"/>
            <ns1:ext cx="10801349" cy="388773"/>
          </ns1:xfrm>
        </ns0:spPr>
        <ns0:txBody>
          <ns1:bodyPr>
            <ns1:normAutofit/>
          </ns1:bodyPr>
          <ns1:lstStyle/>
          <ns1:p>
            <ns1:r>
              <ns1:rPr lang="en-GB"/>
              <ns1:t>DOING NOTHING IS NOT AN OPTION</ns1:t>
            </ns1:r>
          </ns1:p>
        </ns0:txBody>
      </ns0:sp>
      <ns0:grpSp>
        <ns0:nvGrpSpPr>
          <ns0:cNvPr id="24" name="Group 23">
            <ns1:extLst>
              <ns1:ext uri="{FF2B5EF4-FFF2-40B4-BE49-F238E27FC236}">
                <ns2:creationId id="{F2F03CFE-B2DF-8A34-6FA4-EDA86F820F40}"/>
              </ns1:ext>
            </ns1:extLst>
          </ns0:cNvPr>
          <ns0:cNvGrpSpPr/>
          <ns0:nvPr/>
        </ns0:nvGrpSpPr>
        <ns0:grpSpPr>
          <ns1:xfrm>
            <ns1:off x="2773872" y="1903894"/>
            <ns1:ext cx="1918801" cy="3641251"/>
            <ns1:chOff x="2757246" y="1903894"/>
            <ns1:chExt cx="1918801" cy="3641251"/>
          </ns1:xfrm>
        </ns0:grpSpPr>
        <ns0:sp>
          <ns0:nvSpPr>
            <ns0:cNvPr id="45" name="Off-page Connector 9">
              <ns1:extLst>
                <ns1:ext uri="{FF2B5EF4-FFF2-40B4-BE49-F238E27FC236}">
                  <ns2:creationId id="{14F02441-381E-E675-0973-5995D3C09337}"/>
                </ns1:ext>
              </ns1:extLst>
            </ns0:cNvPr>
            <ns0:cNvSpPr/>
            <ns0:nvPr/>
          </ns0:nvSpPr>
          <ns0:spPr>
            <ns1:xfrm>
              <ns1:off x="2757246" y="1903894"/>
              <ns1:ext cx="1918800" cy="2544655"/>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rgbClr val="FF0000"/>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Lack of structured workflows</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Time consuming manual entry</ns1:t>
              </ns1:r>
            </ns1:p>
          </ns0:txBody>
        </ns0:sp>
        <ns0:sp>
          <ns0:nvSpPr>
            <ns0:cNvPr id="44" name="Freeform 44">
              <ns1:extLst>
                <ns1:ext uri="{FF2B5EF4-FFF2-40B4-BE49-F238E27FC236}">
                  <ns2:creationId id="{9D6AF1DB-D2A2-3A99-8911-3637D8BF1298}"/>
                </ns1:ext>
              </ns1:extLst>
            </ns0:cNvPr>
            <ns0:cNvSpPr/>
            <ns0:nvPr/>
          </ns0:nvSpPr>
          <ns0:spPr>
            <ns1:xfrm rot="10800000">
              <ns1:off x="2757247" y="2096918"/>
              <ns1:ext cx="1918800" cy="3017025"/>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16778 w 4872690"/>
                <ns1:gd name="connsiteY0" fmla="*/ 9143998 h 9144000"/>
                <ns1:gd name="connsiteX1" fmla="*/ 4872690 w 4872690"/>
                <ns1:gd name="connsiteY1" fmla="*/ 9143998 h 9144000"/>
                <ns1:gd name="connsiteX2" fmla="*/ 4872690 w 4872690"/>
                <ns1:gd name="connsiteY2" fmla="*/ 9144000 h 9144000"/>
                <ns1:gd name="connsiteX3" fmla="*/ 16778 w 4872690"/>
                <ns1:gd name="connsiteY3" fmla="*/ 9144000 h 9144000"/>
                <ns1:gd name="connsiteX4" fmla="*/ 16778 w 4872690"/>
                <ns1:gd name="connsiteY4" fmla="*/ 9143998 h 9144000"/>
                <ns1:gd name="connsiteX5" fmla="*/ 0 w 4872690"/>
                <ns1:gd name="connsiteY5" fmla="*/ 743364 h 9144000"/>
                <ns1:gd name="connsiteX6" fmla="*/ 4872690 w 4872690"/>
                <ns1:gd name="connsiteY6" fmla="*/ 0 h 9144000"/>
                <ns1:gd name="connsiteX7" fmla="*/ 4872690 w 4872690"/>
                <ns1:gd name="connsiteY7" fmla="*/ 4215866 h 9144000"/>
                <ns1:gd name="connsiteX8" fmla="*/ 2444734 w 4872690"/>
                <ns1:gd name="connsiteY8" fmla="*/ 2983833 h 9144000"/>
                <ns1:gd name="connsiteX9" fmla="*/ 16778 w 4872690"/>
                <ns1:gd name="connsiteY9" fmla="*/ 4215866 h 9144000"/>
                <ns1:gd name="connsiteX10" fmla="*/ 0 w 4872690"/>
                <ns1:gd name="connsiteY10" fmla="*/ 743364 h 9144000"/>
                <ns1:gd name="connsiteX0" fmla="*/ 16778 w 4872690"/>
                <ns1:gd name="connsiteY0" fmla="*/ 8400634 h 8400636"/>
                <ns1:gd name="connsiteX1" fmla="*/ 4872690 w 4872690"/>
                <ns1:gd name="connsiteY1" fmla="*/ 8400634 h 8400636"/>
                <ns1:gd name="connsiteX2" fmla="*/ 4872690 w 4872690"/>
                <ns1:gd name="connsiteY2" fmla="*/ 8400636 h 8400636"/>
                <ns1:gd name="connsiteX3" fmla="*/ 16778 w 4872690"/>
                <ns1:gd name="connsiteY3" fmla="*/ 8400636 h 8400636"/>
                <ns1:gd name="connsiteX4" fmla="*/ 16778 w 4872690"/>
                <ns1:gd name="connsiteY4" fmla="*/ 8400634 h 8400636"/>
                <ns1:gd name="connsiteX5" fmla="*/ 0 w 4872690"/>
                <ns1:gd name="connsiteY5" fmla="*/ 0 h 8400636"/>
                <ns1:gd name="connsiteX6" fmla="*/ 4872690 w 4872690"/>
                <ns1:gd name="connsiteY6" fmla="*/ 33789 h 8400636"/>
                <ns1:gd name="connsiteX7" fmla="*/ 4872690 w 4872690"/>
                <ns1:gd name="connsiteY7" fmla="*/ 3472502 h 8400636"/>
                <ns1:gd name="connsiteX8" fmla="*/ 2444734 w 4872690"/>
                <ns1:gd name="connsiteY8" fmla="*/ 2240469 h 8400636"/>
                <ns1:gd name="connsiteX9" fmla="*/ 16778 w 4872690"/>
                <ns1:gd name="connsiteY9" fmla="*/ 3472502 h 8400636"/>
                <ns1:gd name="connsiteX10" fmla="*/ 0 w 4872690"/>
                <ns1:gd name="connsiteY10" fmla="*/ 0 h 8400636"/>
                <ns1:gd name="connsiteX0" fmla="*/ 16778 w 4906246"/>
                <ns1:gd name="connsiteY0" fmla="*/ 8400634 h 8400636"/>
                <ns1:gd name="connsiteX1" fmla="*/ 4872690 w 4906246"/>
                <ns1:gd name="connsiteY1" fmla="*/ 8400634 h 8400636"/>
                <ns1:gd name="connsiteX2" fmla="*/ 4872690 w 4906246"/>
                <ns1:gd name="connsiteY2" fmla="*/ 8400636 h 8400636"/>
                <ns1:gd name="connsiteX3" fmla="*/ 16778 w 4906246"/>
                <ns1:gd name="connsiteY3" fmla="*/ 8400636 h 8400636"/>
                <ns1:gd name="connsiteX4" fmla="*/ 16778 w 4906246"/>
                <ns1:gd name="connsiteY4" fmla="*/ 8400634 h 8400636"/>
                <ns1:gd name="connsiteX5" fmla="*/ 0 w 4906246"/>
                <ns1:gd name="connsiteY5" fmla="*/ 0 h 8400636"/>
                <ns1:gd name="connsiteX6" fmla="*/ 4906246 w 4906246"/>
                <ns1:gd name="connsiteY6" fmla="*/ 16895 h 8400636"/>
                <ns1:gd name="connsiteX7" fmla="*/ 4872690 w 4906246"/>
                <ns1:gd name="connsiteY7" fmla="*/ 3472502 h 8400636"/>
                <ns1:gd name="connsiteX8" fmla="*/ 2444734 w 4906246"/>
                <ns1:gd name="connsiteY8" fmla="*/ 2240469 h 8400636"/>
                <ns1:gd name="connsiteX9" fmla="*/ 16778 w 4906246"/>
                <ns1:gd name="connsiteY9" fmla="*/ 3472502 h 8400636"/>
                <ns1:gd name="connsiteX10" fmla="*/ 0 w 4906246"/>
                <ns1:gd name="connsiteY10" fmla="*/ 0 h 8400636"/>
                <ns1:gd name="connsiteX0" fmla="*/ 16778 w 4923024"/>
                <ns1:gd name="connsiteY0" fmla="*/ 8400634 h 8400636"/>
                <ns1:gd name="connsiteX1" fmla="*/ 4872690 w 4923024"/>
                <ns1:gd name="connsiteY1" fmla="*/ 8400634 h 8400636"/>
                <ns1:gd name="connsiteX2" fmla="*/ 4872690 w 4923024"/>
                <ns1:gd name="connsiteY2" fmla="*/ 8400636 h 8400636"/>
                <ns1:gd name="connsiteX3" fmla="*/ 16778 w 4923024"/>
                <ns1:gd name="connsiteY3" fmla="*/ 8400636 h 8400636"/>
                <ns1:gd name="connsiteX4" fmla="*/ 16778 w 4923024"/>
                <ns1:gd name="connsiteY4" fmla="*/ 8400634 h 8400636"/>
                <ns1:gd name="connsiteX5" fmla="*/ 0 w 4923024"/>
                <ns1:gd name="connsiteY5" fmla="*/ 0 h 8400636"/>
                <ns1:gd name="connsiteX6" fmla="*/ 4923024 w 4923024"/>
                <ns1:gd name="connsiteY6" fmla="*/ 0 h 8400636"/>
                <ns1:gd name="connsiteX7" fmla="*/ 4872690 w 4923024"/>
                <ns1:gd name="connsiteY7" fmla="*/ 3472502 h 8400636"/>
                <ns1:gd name="connsiteX8" fmla="*/ 2444734 w 4923024"/>
                <ns1:gd name="connsiteY8" fmla="*/ 2240469 h 8400636"/>
                <ns1:gd name="connsiteX9" fmla="*/ 16778 w 4923024"/>
                <ns1:gd name="connsiteY9" fmla="*/ 3472502 h 8400636"/>
                <ns1:gd name="connsiteX10" fmla="*/ 0 w 4923024"/>
                <ns1:gd name="connsiteY10" fmla="*/ 0 h 8400636"/>
                <ns1:gd name="connsiteX0" fmla="*/ 16778 w 4923024"/>
                <ns1:gd name="connsiteY0" fmla="*/ 8434423 h 8434425"/>
                <ns1:gd name="connsiteX1" fmla="*/ 4872690 w 4923024"/>
                <ns1:gd name="connsiteY1" fmla="*/ 8434423 h 8434425"/>
                <ns1:gd name="connsiteX2" fmla="*/ 4872690 w 4923024"/>
                <ns1:gd name="connsiteY2" fmla="*/ 8434425 h 8434425"/>
                <ns1:gd name="connsiteX3" fmla="*/ 16778 w 4923024"/>
                <ns1:gd name="connsiteY3" fmla="*/ 8434425 h 8434425"/>
                <ns1:gd name="connsiteX4" fmla="*/ 16778 w 4923024"/>
                <ns1:gd name="connsiteY4" fmla="*/ 8434423 h 8434425"/>
                <ns1:gd name="connsiteX5" fmla="*/ 0 w 4923024"/>
                <ns1:gd name="connsiteY5" fmla="*/ 33789 h 8434425"/>
                <ns1:gd name="connsiteX6" fmla="*/ 4923024 w 4923024"/>
                <ns1:gd name="connsiteY6" fmla="*/ 0 h 8434425"/>
                <ns1:gd name="connsiteX7" fmla="*/ 4872690 w 4923024"/>
                <ns1:gd name="connsiteY7" fmla="*/ 3506291 h 8434425"/>
                <ns1:gd name="connsiteX8" fmla="*/ 2444734 w 4923024"/>
                <ns1:gd name="connsiteY8" fmla="*/ 2274258 h 8434425"/>
                <ns1:gd name="connsiteX9" fmla="*/ 16778 w 4923024"/>
                <ns1:gd name="connsiteY9" fmla="*/ 3506291 h 8434425"/>
                <ns1:gd name="connsiteX10" fmla="*/ 0 w 4923024"/>
                <ns1:gd name="connsiteY10" fmla="*/ 33789 h 8434425"/>
                <ns1:gd name="connsiteX0" fmla="*/ 16778 w 4923024"/>
                <ns1:gd name="connsiteY0" fmla="*/ 8434423 h 8434425"/>
                <ns1:gd name="connsiteX1" fmla="*/ 4872690 w 4923024"/>
                <ns1:gd name="connsiteY1" fmla="*/ 8434423 h 8434425"/>
                <ns1:gd name="connsiteX2" fmla="*/ 4872690 w 4923024"/>
                <ns1:gd name="connsiteY2" fmla="*/ 8434425 h 8434425"/>
                <ns1:gd name="connsiteX3" fmla="*/ 16778 w 4923024"/>
                <ns1:gd name="connsiteY3" fmla="*/ 8434425 h 8434425"/>
                <ns1:gd name="connsiteX4" fmla="*/ 16778 w 4923024"/>
                <ns1:gd name="connsiteY4" fmla="*/ 8434423 h 8434425"/>
                <ns1:gd name="connsiteX5" fmla="*/ 0 w 4923024"/>
                <ns1:gd name="connsiteY5" fmla="*/ 33789 h 8434425"/>
                <ns1:gd name="connsiteX6" fmla="*/ 4923024 w 4923024"/>
                <ns1:gd name="connsiteY6" fmla="*/ 0 h 8434425"/>
                <ns1:gd name="connsiteX7" fmla="*/ 4872690 w 4923024"/>
                <ns1:gd name="connsiteY7" fmla="*/ 3506291 h 8434425"/>
                <ns1:gd name="connsiteX8" fmla="*/ 2444734 w 4923024"/>
                <ns1:gd name="connsiteY8" fmla="*/ 2274258 h 8434425"/>
                <ns1:gd name="connsiteX9" fmla="*/ 16778 w 4923024"/>
                <ns1:gd name="connsiteY9" fmla="*/ 3506291 h 8434425"/>
                <ns1:gd name="connsiteX10" fmla="*/ 0 w 4923024"/>
                <ns1:gd name="connsiteY10" fmla="*/ 33789 h 8434425"/>
                <ns1:gd name="connsiteX0" fmla="*/ 16778 w 4906246"/>
                <ns1:gd name="connsiteY0" fmla="*/ 8451318 h 8451320"/>
                <ns1:gd name="connsiteX1" fmla="*/ 4872690 w 4906246"/>
                <ns1:gd name="connsiteY1" fmla="*/ 8451318 h 8451320"/>
                <ns1:gd name="connsiteX2" fmla="*/ 4872690 w 4906246"/>
                <ns1:gd name="connsiteY2" fmla="*/ 8451320 h 8451320"/>
                <ns1:gd name="connsiteX3" fmla="*/ 16778 w 4906246"/>
                <ns1:gd name="connsiteY3" fmla="*/ 8451320 h 8451320"/>
                <ns1:gd name="connsiteX4" fmla="*/ 16778 w 4906246"/>
                <ns1:gd name="connsiteY4" fmla="*/ 8451318 h 8451320"/>
                <ns1:gd name="connsiteX5" fmla="*/ 0 w 4906246"/>
                <ns1:gd name="connsiteY5" fmla="*/ 50684 h 8451320"/>
                <ns1:gd name="connsiteX6" fmla="*/ 4906246 w 4906246"/>
                <ns1:gd name="connsiteY6" fmla="*/ 0 h 8451320"/>
                <ns1:gd name="connsiteX7" fmla="*/ 4872690 w 4906246"/>
                <ns1:gd name="connsiteY7" fmla="*/ 3523186 h 8451320"/>
                <ns1:gd name="connsiteX8" fmla="*/ 2444734 w 4906246"/>
                <ns1:gd name="connsiteY8" fmla="*/ 2291153 h 8451320"/>
                <ns1:gd name="connsiteX9" fmla="*/ 16778 w 4906246"/>
                <ns1:gd name="connsiteY9" fmla="*/ 3523186 h 8451320"/>
                <ns1:gd name="connsiteX10" fmla="*/ 0 w 4906246"/>
                <ns1:gd name="connsiteY10" fmla="*/ 50684 h 8451320"/>
                <ns1:gd name="connsiteX0" fmla="*/ 16778 w 4923024"/>
                <ns1:gd name="connsiteY0" fmla="*/ 8400634 h 8400636"/>
                <ns1:gd name="connsiteX1" fmla="*/ 4872690 w 4923024"/>
                <ns1:gd name="connsiteY1" fmla="*/ 8400634 h 8400636"/>
                <ns1:gd name="connsiteX2" fmla="*/ 4872690 w 4923024"/>
                <ns1:gd name="connsiteY2" fmla="*/ 8400636 h 8400636"/>
                <ns1:gd name="connsiteX3" fmla="*/ 16778 w 4923024"/>
                <ns1:gd name="connsiteY3" fmla="*/ 8400636 h 8400636"/>
                <ns1:gd name="connsiteX4" fmla="*/ 16778 w 4923024"/>
                <ns1:gd name="connsiteY4" fmla="*/ 8400634 h 8400636"/>
                <ns1:gd name="connsiteX5" fmla="*/ 0 w 4923024"/>
                <ns1:gd name="connsiteY5" fmla="*/ 0 h 8400636"/>
                <ns1:gd name="connsiteX6" fmla="*/ 4923024 w 4923024"/>
                <ns1:gd name="connsiteY6" fmla="*/ 0 h 8400636"/>
                <ns1:gd name="connsiteX7" fmla="*/ 4872690 w 4923024"/>
                <ns1:gd name="connsiteY7" fmla="*/ 3472502 h 8400636"/>
                <ns1:gd name="connsiteX8" fmla="*/ 2444734 w 4923024"/>
                <ns1:gd name="connsiteY8" fmla="*/ 2240469 h 8400636"/>
                <ns1:gd name="connsiteX9" fmla="*/ 16778 w 4923024"/>
                <ns1:gd name="connsiteY9" fmla="*/ 3472502 h 8400636"/>
                <ns1:gd name="connsiteX10" fmla="*/ 0 w 4923024"/>
                <ns1:gd name="connsiteY10" fmla="*/ 0 h 8400636"/>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923024" h="8400636">
                  <ns1:moveTo>
                    <ns1:pt x="16778" y="8400634"/>
                  </ns1:moveTo>
                  <ns1:lnTo>
                    <ns1:pt x="4872690" y="8400634"/>
                  </ns1:lnTo>
                  <ns1:lnTo>
                    <ns1:pt x="4872690" y="8400636"/>
                  </ns1:lnTo>
                  <ns1:lnTo>
                    <ns1:pt x="16778" y="8400636"/>
                  </ns1:lnTo>
                  <ns1:lnTo>
                    <ns1:pt x="16778" y="8400634"/>
                  </ns1:lnTo>
                  <ns1:close/>
                  <ns1:moveTo>
                    <ns1:pt x="0" y="0"/>
                  </ns1:moveTo>
                  <ns1:lnTo>
                    <ns1:pt x="4923024" y="0"/>
                  </ns1:lnTo>
                  <ns1:lnTo>
                    <ns1:pt x="4872690" y="3472502"/>
                  </ns1:lnTo>
                  <ns1:lnTo>
                    <ns1:pt x="2444734" y="2240469"/>
                  </ns1:lnTo>
                  <ns1:lnTo>
                    <ns1:pt x="16778" y="3472502"/>
                  </ns1:lnTo>
                  <ns1:cubicBezTo>
                    <ns1:pt x="16778" y="2067213"/>
                    <ns1:pt x="0" y="1405289"/>
                    <ns1:pt x="0" y="0"/>
                  </ns1:cubicBezTo>
                  <ns1:close/>
                </ns1:path>
              </ns1:pathLst>
            </ns1:custGeom>
            <ns1:solidFill>
              <ns1:schemeClr val="accent1"/>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ns1:p>
          </ns0:txBody>
        </ns0:sp>
        <ns0:sp>
          <ns0:nvSpPr>
            <ns0:cNvPr id="46" name="TextBox 45">
              <ns1:extLst>
                <ns1:ext uri="{FF2B5EF4-FFF2-40B4-BE49-F238E27FC236}">
                  <ns2:creationId id="{C093E2E9-4057-3AFE-50E4-C89A59C82461}"/>
                </ns1:ext>
              </ns1:extLst>
            </ns0:cNvPr>
            <ns0:cNvSpPr txBox="1"/>
            <ns0:nvPr/>
          </ns0:nvSpPr>
          <ns0:spPr>
            <ns1:xfrm>
              <ns1:off x="2781925" y="2094631"/>
              <ns1:ext cx="1869443" cy="584775"/>
            </ns1:xfrm>
            <ns1:prstGeom prst="rect">
              <ns1:avLst/>
            </ns1:prstGeom>
            <ns1:noFill/>
          </ns0:spPr>
          <ns0:txBody>
            <ns1:bodyPr wrap="square" rtlCol="0" anchor="b" anchorCtr="0">
              <ns1:spAutoFit/>
            </ns1:bodyPr>
            <ns1:lstStyle/>
            <ns1:p>
              <ns1:pPr algn="ctr"/>
              <ns1:r>
                <ns1:rPr lang="en-GB" sz="1600" b="1" dirty="0">
                  <ns1:latin typeface="Montserrat SemiBold" panose="00000700000000000000" pitchFamily="2" charset="0"/>
                  <ns1:ea typeface="League Spartan" charset="0"/>
                  <ns1:cs typeface="Poppins" pitchFamily="2" charset="77"/>
                </ns1:rPr>
                <ns1:t>Raising Purchase Order </ns1:t>
              </ns1:r>
            </ns1:p>
          </ns0:txBody>
        </ns0:sp>
        <ns0:sp>
          <ns0:nvSpPr>
            <ns0:cNvPr id="57" name="Rectangle: Rounded Corners 56">
              <ns1:extLst>
                <ns1:ext uri="{FF2B5EF4-FFF2-40B4-BE49-F238E27FC236}">
                  <ns2:creationId id="{374261D7-47BE-80C9-627F-3124A46B03B6}"/>
                </ns1:ext>
              </ns1:extLst>
            </ns0:cNvPr>
            <ns0:cNvSpPr/>
            <ns0:nvPr/>
          </ns0:nvSpPr>
          <ns0:spPr>
            <ns1:xfrm>
              <ns1:off x="2762646" y="4999173"/>
              <ns1:ext cx="1908000" cy="545972"/>
            </ns1:xfrm>
            <ns1:prstGeom prst="roundRect">
              <ns1:avLst/>
            </ns1:prstGeom>
            <ns1:solidFill>
              <ns1:schemeClr val="accent1">
                <ns1:alpha val="26000"/>
              </ns1:schemeClr>
            </ns1:solidFill>
            <ns1:ln>
              <ns1:solidFill>
                <ns1:schemeClr val="accent1"/>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63" name="TextBox 62">
              <ns1:extLst>
                <ns1:ext uri="{FF2B5EF4-FFF2-40B4-BE49-F238E27FC236}">
                  <ns2:creationId id="{95C09C31-B441-840E-A767-4F86861E1F2E}"/>
                </ns1:ext>
              </ns1:extLst>
            </ns0:cNvPr>
            <ns0:cNvSpPr txBox="1"/>
            <ns0:nvPr/>
          </ns0:nvSpPr>
          <ns0:spPr>
            <ns1:xfrm>
              <ns1:off x="2781801" y="4372605"/>
              <ns1:ext cx="1869690" cy="675570"/>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Inefficient accounts processes could be costing you</ns1:t>
              </ns1:r>
            </ns1:p>
          </ns0:txBody>
        </ns0:sp>
        <ns0:sp>
          <ns0:nvSpPr>
            <ns0:cNvPr id="68" name="TextBox 67">
              <ns1:extLst>
                <ns1:ext uri="{FF2B5EF4-FFF2-40B4-BE49-F238E27FC236}">
                  <ns2:creationId id="{C0EA8CB8-D6F8-2002-811C-82D845F0C462}"/>
                </ns1:ext>
              </ns1:extLst>
            </ns0:cNvPr>
            <ns0:cNvSpPr txBox="1"/>
            <ns0:nvPr/>
          </ns0:nvSpPr>
          <ns0:spPr>
            <ns1:xfrm>
              <ns1:off x="2762646" y="5118504"/>
              <ns1:ext cx="1908000" cy="400110"/>
            </ns1:xfrm>
            <ns1:prstGeom prst="rect">
              <ns1:avLst/>
            </ns1:prstGeom>
            <ns1:noFill/>
          </ns0:spPr>
          <ns0:txBody>
            <ns1:bodyPr wrap="square" rtlCol="0">
              <ns1:spAutoFit/>
            </ns1:bodyPr>
            <ns1:lstStyle/>
            <ns1:p>
              <ns1:pPr algn="ctr"/>
              <ns1:r>
                <ns1:rPr lang="en-GB" sz="2000" b="1" dirty="0">
                  <ns1:latin typeface="Open Sans" panose="020B0606030504020204" pitchFamily="34" charset="0"/>
                  <ns1:ea typeface="Open Sans" panose="020B0606030504020204" pitchFamily="34" charset="0"/>
                  <ns1:cs typeface="Open Sans" panose="020B0606030504020204" pitchFamily="34" charset="0"/>
                </ns1:rPr>
                <ns1:t>£</ns1:t>
              </ns1:r>
              <ns1:r>
                <ns1:rPr lang="tr-TR" sz="2000" b="1" dirty="0" err="1">
                  <ns1:latin typeface="Open Sans" panose="020B0606030504020204" pitchFamily="34" charset="0"/>
                  <ns1:ea typeface="Open Sans" panose="020B0606030504020204" pitchFamily="34" charset="0"/>
                  <ns1:cs typeface="Open Sans" panose="020B0606030504020204" pitchFamily="34" charset="0"/>
                </ns1:rPr>
                <ns1:t>0</ns1:t>
              </ns1:r>
              <ns1:r>
                <ns1:rPr lang="en-GB" sz="2000" dirty="0">
                  <ns1:solidFill>
                    <ns1:schemeClr val="accent1"/>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800" dirty="0">
                  <ns1:latin typeface="Open Sans" panose="020B0606030504020204" pitchFamily="34" charset="0"/>
                  <ns1:ea typeface="Open Sans" panose="020B0606030504020204" pitchFamily="34" charset="0"/>
                  <ns1:cs typeface="Open Sans" panose="020B0606030504020204" pitchFamily="34" charset="0"/>
                </ns1:rPr>
                <ns1:t>annually</ns1:t>
              </ns1:r>
            </ns1:p>
          </ns0:txBody>
        </ns0:sp>
      </ns0:grpSp>
      <ns0:grpSp>
        <ns0:nvGrpSpPr>
          <ns0:cNvPr id="23" name="Group 22">
            <ns1:extLst>
              <ns1:ext uri="{FF2B5EF4-FFF2-40B4-BE49-F238E27FC236}">
                <ns2:creationId id="{54C48C09-9A97-7C0C-2506-51E356526F18}"/>
              </ns1:ext>
            </ns1:extLst>
          </ns0:cNvPr>
          <ns0:cNvGrpSpPr/>
          <ns0:nvPr/>
        </ns0:nvGrpSpPr>
        <ns0:grpSpPr>
          <ns1:xfrm>
            <ns1:off x="4912803" y="1629340"/>
            <ns1:ext cx="1918801" cy="3918826"/>
            <ns1:chOff x="4871238" y="1629340"/>
            <ns1:chExt cx="1918801" cy="3918826"/>
          </ns1:xfrm>
        </ns0:grpSpPr>
        <ns0:sp>
          <ns0:nvSpPr>
            <ns0:cNvPr id="59" name="Rectangle: Rounded Corners 58">
              <ns1:extLst>
                <ns1:ext uri="{FF2B5EF4-FFF2-40B4-BE49-F238E27FC236}">
                  <ns2:creationId id="{483145D9-A5D5-4A29-9000-3FD97569E5F5}"/>
                </ns1:ext>
              </ns1:extLst>
            </ns0:cNvPr>
            <ns0:cNvSpPr/>
            <ns0:nvPr/>
          </ns0:nvSpPr>
          <ns0:spPr>
            <ns1:xfrm>
              <ns1:off x="4876638" y="4999173"/>
              <ns1:ext cx="1908000" cy="548993"/>
            </ns1:xfrm>
            <ns1:prstGeom prst="roundRect">
              <ns1:avLst/>
            </ns1:prstGeom>
            <ns1:solidFill>
              <ns1:schemeClr val="accent2">
                <ns1:alpha val="26000"/>
              </ns1:schemeClr>
            </ns1:solidFill>
            <ns1:ln>
              <ns1:solidFill>
                <ns1:schemeClr val="accent1"/>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49" name="Off-page Connector 9">
              <ns1:extLst>
                <ns1:ext uri="{FF2B5EF4-FFF2-40B4-BE49-F238E27FC236}">
                  <ns2:creationId id="{A97AE63F-0C53-AB7A-E6A8-5650E994B32B}"/>
                </ns1:ext>
              </ns1:extLst>
            </ns0:cNvPr>
            <ns0:cNvSpPr/>
            <ns0:nvPr/>
          </ns0:nvSpPr>
          <ns0:spPr>
            <ns1:xfrm>
              <ns1:off x="4871238" y="1903894"/>
              <ns1:ext cx="1918800" cy="2548563"/>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Inefficient accounts  payable processes </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Poor workflow customisation</ns1:t>
              </ns1: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0:txBody>
        </ns0:sp>
        <ns0:sp>
          <ns0:nvSpPr>
            <ns0:cNvPr id="48" name="Freeform 50">
              <ns1:extLst>
                <ns1:ext uri="{FF2B5EF4-FFF2-40B4-BE49-F238E27FC236}">
                  <ns2:creationId id="{13C7AA69-72E1-AD20-DD7E-436E6E31F470}"/>
                </ns1:ext>
              </ns1:extLst>
            </ns0:cNvPr>
            <ns0:cNvSpPr/>
            <ns0:nvPr/>
          </ns0:nvSpPr>
          <ns0:spPr>
            <ns1:xfrm rot="10800000">
              <ns1:off x="4871239" y="2139161"/>
              <ns1:ext cx="1918800" cy="2971025"/>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9143998 h 9144000"/>
                <ns1:gd name="connsiteX5" fmla="*/ 0 w 4855912"/>
                <ns1:gd name="connsiteY5" fmla="*/ 794048 h 9144000"/>
                <ns1:gd name="connsiteX6" fmla="*/ 4855912 w 4855912"/>
                <ns1:gd name="connsiteY6" fmla="*/ 0 h 9144000"/>
                <ns1:gd name="connsiteX7" fmla="*/ 4855912 w 4855912"/>
                <ns1:gd name="connsiteY7" fmla="*/ 4215866 h 9144000"/>
                <ns1:gd name="connsiteX8" fmla="*/ 2427956 w 4855912"/>
                <ns1:gd name="connsiteY8" fmla="*/ 2983833 h 9144000"/>
                <ns1:gd name="connsiteX9" fmla="*/ 0 w 4855912"/>
                <ns1:gd name="connsiteY9" fmla="*/ 4215866 h 9144000"/>
                <ns1:gd name="connsiteX10" fmla="*/ 0 w 4855912"/>
                <ns1:gd name="connsiteY10" fmla="*/ 794048 h 9144000"/>
                <ns1:gd name="connsiteX0" fmla="*/ 0 w 4855912"/>
                <ns1:gd name="connsiteY0" fmla="*/ 8366845 h 8366847"/>
                <ns1:gd name="connsiteX1" fmla="*/ 4855912 w 4855912"/>
                <ns1:gd name="connsiteY1" fmla="*/ 8366845 h 8366847"/>
                <ns1:gd name="connsiteX2" fmla="*/ 4855912 w 4855912"/>
                <ns1:gd name="connsiteY2" fmla="*/ 8366847 h 8366847"/>
                <ns1:gd name="connsiteX3" fmla="*/ 0 w 4855912"/>
                <ns1:gd name="connsiteY3" fmla="*/ 8366847 h 8366847"/>
                <ns1:gd name="connsiteX4" fmla="*/ 0 w 4855912"/>
                <ns1:gd name="connsiteY4" fmla="*/ 8366845 h 8366847"/>
                <ns1:gd name="connsiteX5" fmla="*/ 0 w 4855912"/>
                <ns1:gd name="connsiteY5" fmla="*/ 16895 h 8366847"/>
                <ns1:gd name="connsiteX6" fmla="*/ 4839134 w 4855912"/>
                <ns1:gd name="connsiteY6" fmla="*/ 0 h 8366847"/>
                <ns1:gd name="connsiteX7" fmla="*/ 4855912 w 4855912"/>
                <ns1:gd name="connsiteY7" fmla="*/ 3438713 h 8366847"/>
                <ns1:gd name="connsiteX8" fmla="*/ 2427956 w 4855912"/>
                <ns1:gd name="connsiteY8" fmla="*/ 2206680 h 8366847"/>
                <ns1:gd name="connsiteX9" fmla="*/ 0 w 4855912"/>
                <ns1:gd name="connsiteY9" fmla="*/ 3438713 h 8366847"/>
                <ns1:gd name="connsiteX10" fmla="*/ 0 w 4855912"/>
                <ns1:gd name="connsiteY10" fmla="*/ 16895 h 8366847"/>
                <ns1:gd name="connsiteX0" fmla="*/ 0 w 4857526"/>
                <ns1:gd name="connsiteY0" fmla="*/ 8349950 h 8349952"/>
                <ns1:gd name="connsiteX1" fmla="*/ 4855912 w 4857526"/>
                <ns1:gd name="connsiteY1" fmla="*/ 8349950 h 8349952"/>
                <ns1:gd name="connsiteX2" fmla="*/ 4855912 w 4857526"/>
                <ns1:gd name="connsiteY2" fmla="*/ 8349952 h 8349952"/>
                <ns1:gd name="connsiteX3" fmla="*/ 0 w 4857526"/>
                <ns1:gd name="connsiteY3" fmla="*/ 8349952 h 8349952"/>
                <ns1:gd name="connsiteX4" fmla="*/ 0 w 4857526"/>
                <ns1:gd name="connsiteY4" fmla="*/ 8349950 h 8349952"/>
                <ns1:gd name="connsiteX5" fmla="*/ 0 w 4857526"/>
                <ns1:gd name="connsiteY5" fmla="*/ 0 h 8349952"/>
                <ns1:gd name="connsiteX6" fmla="*/ 4855912 w 4857526"/>
                <ns1:gd name="connsiteY6" fmla="*/ 0 h 8349952"/>
                <ns1:gd name="connsiteX7" fmla="*/ 4855912 w 4857526"/>
                <ns1:gd name="connsiteY7" fmla="*/ 3421818 h 8349952"/>
                <ns1:gd name="connsiteX8" fmla="*/ 2427956 w 4857526"/>
                <ns1:gd name="connsiteY8" fmla="*/ 2189785 h 8349952"/>
                <ns1:gd name="connsiteX9" fmla="*/ 0 w 4857526"/>
                <ns1:gd name="connsiteY9" fmla="*/ 3421818 h 8349952"/>
                <ns1:gd name="connsiteX10" fmla="*/ 0 w 4857526"/>
                <ns1:gd name="connsiteY10" fmla="*/ 0 h 8349952"/>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857526" h="8349952">
                  <ns1:moveTo>
                    <ns1:pt x="0" y="8349950"/>
                  </ns1:moveTo>
                  <ns1:lnTo>
                    <ns1:pt x="4855912" y="8349950"/>
                  </ns1:lnTo>
                  <ns1:lnTo>
                    <ns1:pt x="4855912" y="8349952"/>
                  </ns1:lnTo>
                  <ns1:lnTo>
                    <ns1:pt x="0" y="8349952"/>
                  </ns1:lnTo>
                  <ns1:lnTo>
                    <ns1:pt x="0" y="8349950"/>
                  </ns1:lnTo>
                  <ns1:close/>
                  <ns1:moveTo>
                    <ns1:pt x="0" y="0"/>
                  </ns1:moveTo>
                  <ns1:lnTo>
                    <ns1:pt x="4855912" y="0"/>
                  </ns1:lnTo>
                  <ns1:cubicBezTo>
                    <ns1:pt x="4861505" y="1146238"/>
                    <ns1:pt x="4850319" y="2275580"/>
                    <ns1:pt x="4855912" y="3421818"/>
                  </ns1:cubicBezTo>
                  <ns1:lnTo>
                    <ns1:pt x="2427956" y="2189785"/>
                  </ns1:lnTo>
                  <ns1:lnTo>
                    <ns1:pt x="0" y="3421818"/>
                  </ns1:lnTo>
                  <ns1:lnTo>
                    <ns1:pt x="0" y="0"/>
                  </ns1:lnTo>
                  <ns1:close/>
                </ns1:path>
              </ns1:pathLst>
            </ns1:custGeom>
            <ns1:solidFill>
              <ns1:schemeClr val="accent2"/>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ns1:p>
          </ns0:txBody>
        </ns0:sp>
        <ns0:sp>
          <ns0:nvSpPr>
            <ns0:cNvPr id="50" name="TextBox 49">
              <ns1:extLst>
                <ns1:ext uri="{FF2B5EF4-FFF2-40B4-BE49-F238E27FC236}">
                  <ns2:creationId id="{7B34D05C-D2DC-8FEC-1A30-2541B1BBDE4B}"/>
                </ns1:ext>
              </ns1:extLst>
            </ns0:cNvPr>
            <ns0:cNvSpPr txBox="1"/>
            <ns0:nvPr/>
          </ns0:nvSpPr>
          <ns0:spPr>
            <ns1:xfrm>
              <ns1:off x="4873479" y="1629340"/>
              <ns1:ext cx="1914319" cy="1077218"/>
            </ns1:xfrm>
            <ns1:prstGeom prst="rect">
              <ns1:avLst/>
            </ns1:prstGeom>
            <ns1:noFill/>
          </ns0:spPr>
          <ns0:txBody>
            <ns1:bodyPr wrap="square" rtlCol="0" anchor="b" anchorCtr="0">
              <ns1:spAutoFit/>
            </ns1:bodyPr>
            <ns1:lstStyle/>
            <ns1:p>
              <ns1:pPr algn="ctr"/>
              <ns1:endParaRPr lang="en-US" sz="1600" b="1" dirty="0">
                <ns1:latin typeface="Montserrat SemiBold" panose="00000700000000000000" pitchFamily="2" charset="0"/>
                <ns1:ea typeface="League Spartan" charset="0"/>
                <ns1:cs typeface="Poppins" pitchFamily="2" charset="77"/>
              </ns1:endParaRPr>
            </ns1:p>
            <ns1:p>
              <ns1:pPr algn="ctr"/>
              <ns1:endParaRPr lang="en-US" sz="1600" b="1" dirty="0">
                <ns1:latin typeface="Montserrat SemiBold" panose="00000700000000000000" pitchFamily="2" charset="0"/>
                <ns1:ea typeface="League Spartan" charset="0"/>
                <ns1:cs typeface="Poppins" pitchFamily="2" charset="77"/>
              </ns1:endParaRPr>
            </ns1:p>
            <ns1:p>
              <ns1:pPr algn="ctr"/>
              <ns1:r>
                <ns1:rPr lang="en-US" sz="1600" b="1" dirty="0">
                  <ns1:latin typeface="Montserrat SemiBold" panose="00000700000000000000" pitchFamily="2" charset="0"/>
                  <ns1:ea typeface="League Spartan" charset="0"/>
                  <ns1:cs typeface="Poppins" pitchFamily="2" charset="77"/>
                </ns1:rPr>
                <ns1:t>Purchase Order Approvals</ns1:t>
              </ns1:r>
            </ns1:p>
          </ns0:txBody>
        </ns0:sp>
        <ns0:sp>
          <ns0:nvSpPr>
            <ns0:cNvPr id="65" name="TextBox 64">
              <ns1:extLst>
                <ns1:ext uri="{FF2B5EF4-FFF2-40B4-BE49-F238E27FC236}">
                  <ns2:creationId id="{CCDBA8E2-2E49-D3DC-8F70-3EBC50517161}"/>
                </ns1:ext>
              </ns1:extLst>
            </ns0:cNvPr>
            <ns0:cNvSpPr txBox="1"/>
            <ns0:nvPr/>
          </ns0:nvSpPr>
          <ns0:spPr>
            <ns1:xfrm>
              <ns1:off x="4873479" y="4365181"/>
              <ns1:ext cx="1914319" cy="675570"/>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Inefficient accounts processes could be costing you</ns1:t>
              </ns1:r>
            </ns1:p>
          </ns0:txBody>
        </ns0:sp>
        <ns0:sp>
          <ns0:nvSpPr>
            <ns0:cNvPr id="69" name="TextBox 68">
              <ns1:extLst>
                <ns1:ext uri="{FF2B5EF4-FFF2-40B4-BE49-F238E27FC236}">
                  <ns2:creationId id="{3C634A47-D927-FE8D-6324-130A75E52781}"/>
                </ns1:ext>
              </ns1:extLst>
            </ns0:cNvPr>
            <ns0:cNvSpPr txBox="1"/>
            <ns0:nvPr/>
          </ns0:nvSpPr>
          <ns0:spPr>
            <ns1:xfrm>
              <ns1:off x="4885002" y="5118034"/>
              <ns1:ext cx="1891272" cy="400110"/>
            </ns1:xfrm>
            <ns1:prstGeom prst="rect">
              <ns1:avLst/>
            </ns1:prstGeom>
            <ns1:noFill/>
          </ns0:spPr>
          <ns0:txBody>
            <ns1:bodyPr wrap="square" rtlCol="0">
              <ns1:spAutoFit/>
            </ns1:bodyPr>
            <ns1:lstStyle/>
            <ns1:p>
              <ns1:pPr algn="ctr"/>
              <ns1:r>
                <ns1:rPr lang="en-GB" sz="2000" b="1" dirty="0">
                  <ns1:latin typeface="Open Sans" panose="020B0606030504020204" pitchFamily="34" charset="0"/>
                  <ns1:ea typeface="Open Sans" panose="020B0606030504020204" pitchFamily="34" charset="0"/>
                  <ns1:cs typeface="Open Sans" panose="020B0606030504020204" pitchFamily="34" charset="0"/>
                </ns1:rPr>
                <ns1:t>£</ns1:t>
              </ns1:r>
              <ns1:r>
                <ns1:rPr lang="tr-TR" sz="2000" b="1" dirty="0" err="1">
                  <ns1:latin typeface="Open Sans" panose="020B0606030504020204" pitchFamily="34" charset="0"/>
                  <ns1:ea typeface="Open Sans" panose="020B0606030504020204" pitchFamily="34" charset="0"/>
                  <ns1:cs typeface="Open Sans" panose="020B0606030504020204" pitchFamily="34" charset="0"/>
                </ns1:rPr>
                <ns1:t>49,000</ns1:t>
              </ns1:r>
              <ns1:r>
                <ns1:rPr lang="en-GB" sz="20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800" dirty="0">
                  <ns1:latin typeface="Open Sans" panose="020B0606030504020204" pitchFamily="34" charset="0"/>
                  <ns1:ea typeface="Open Sans" panose="020B0606030504020204" pitchFamily="34" charset="0"/>
                  <ns1:cs typeface="Open Sans" panose="020B0606030504020204" pitchFamily="34" charset="0"/>
                </ns1:rPr>
                <ns1:t>annually</ns1:t>
              </ns1:r>
            </ns1:p>
          </ns0:txBody>
        </ns0:sp>
      </ns0:grpSp>
      <ns0:sp>
        <ns0:nvSpPr>
          <ns0:cNvPr id="71" name="Rectangle 70">
            <ns1:extLst>
              <ns1:ext uri="{FF2B5EF4-FFF2-40B4-BE49-F238E27FC236}">
                <ns2:creationId id="{64A6E194-9E68-2DD5-DD40-F6B630830462}"/>
              </ns1:ext>
            </ns1:extLst>
          </ns0:cNvPr>
          <ns0:cNvSpPr/>
          <ns0:nvPr/>
        </ns0:nvSpPr>
        <ns0:spPr>
          <ns1:xfrm>
            <ns1:off x="664160" y="5880683"/>
            <ns1:ext cx="10437352" cy="518938"/>
          </ns1:xfrm>
          <ns1:prstGeom prst="rect">
            <ns1:avLst/>
          </ns1:prstGeom>
          <ns1:solidFill>
            <ns1:schemeClr val="tx1">
              <ns1:lumMod val="50000"/>
              <ns1:lumOff val="5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72" name="TextBox 71">
            <ns1:extLst>
              <ns1:ext uri="{FF2B5EF4-FFF2-40B4-BE49-F238E27FC236}">
                <ns2:creationId id="{0BFC616B-B131-2AE7-F109-2FC9C9900A7B}"/>
              </ns1:ext>
            </ns1:extLst>
          </ns0:cNvPr>
          <ns0:cNvSpPr txBox="1"/>
          <ns0:nvPr/>
        </ns0:nvSpPr>
        <ns0:spPr>
          <ns1:xfrm>
            <ns1:off x="695326" y="5905124"/>
            <ns1:ext cx="10372705" cy="461665"/>
          </ns1:xfrm>
          <ns1:prstGeom prst="rect">
            <ns1:avLst/>
          </ns1:prstGeom>
          <ns1:noFill/>
        </ns0:spPr>
        <ns0:txBody>
          <ns1:bodyPr wrap="square" rtlCol="0">
            <ns1:spAutoFit/>
          </ns1:bodyPr>
          <ns1:lstStyle/>
          <ns1:p>
            <ns1:pPr algn="ctr"/>
            <ns1:r>
              <ns1:rPr lang="tr-TR" sz="24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Your</ns1:t>
            </ns1:r>
            <ns1:r>
              <ns1:rPr lang="tr-TR"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ns1:t>
            </ns1:r>
            <ns1:r>
              <ns1:rPr lang="tr-TR" sz="24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current</ns1:t>
            </ns1:r>
            <ns1:r>
              <ns1:rPr lang="tr-TR"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ns1:t>
            </ns1:r>
            <ns1:r>
              <ns1:rPr lang="tr-TR" sz="24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estimated</ns1:t>
            </ns1:r>
            <ns1:r>
              <ns1:rPr lang="tr-TR"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ns1:t>
            </ns1:r>
            <ns1:r>
              <ns1:rPr lang="tr-TR" sz="24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process</ns1:t>
            </ns1:r>
            <ns1:r>
              <ns1:rPr lang="tr-TR"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ns1:t>
            </ns1:r>
            <ns1:r>
              <ns1:rPr lang="tr-TR" sz="24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costs</ns1:t>
            </ns1:r>
            <ns1:r>
              <ns1:rPr lang="tr-TR"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ns1:t>
            </ns1:r>
            <ns1:r>
              <ns1:rPr lang="tr-TR" sz="24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are</ns1:t>
            </ns1:r>
            <ns1:r>
              <ns1:rPr lang="en-GB"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2400" b="1"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2400" b="1"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760,363</ns1:t>
            </ns1:r>
            <ns1:r>
              <ns1:rPr lang="en-GB"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annual</ns1:t>
            </ns1:r>
            <ns1:r>
              <ns1:rPr lang="tr-TR" sz="24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ly</ns1:t>
            </ns1:r>
            <ns1:endParaRPr lang="en-GB"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endParaRPr>
          </ns1:p>
        </ns0:txBody>
      </ns0:sp>
      <ns0:grpSp>
        <ns0:nvGrpSpPr>
          <ns0:cNvPr id="20" name="Group 19">
            <ns1:extLst>
              <ns1:ext uri="{FF2B5EF4-FFF2-40B4-BE49-F238E27FC236}">
                <ns2:creationId id="{8813920C-430B-3234-4CBE-A3267939523E}"/>
              </ns1:ext>
            </ns1:extLst>
          </ns0:cNvPr>
          <ns0:cNvGrpSpPr/>
          <ns0:nvPr/>
        </ns0:nvGrpSpPr>
        <ns0:grpSpPr>
          <ns1:xfrm>
            <ns1:off x="640932" y="1903895"/>
            <ns1:ext cx="1921713" cy="3742978"/>
            <ns1:chOff x="640932" y="1903895"/>
            <ns1:chExt cx="1921713" cy="3742978"/>
          </ns1:xfrm>
        </ns0:grpSpPr>
        <ns0:sp>
          <ns0:nvSpPr>
            <ns0:cNvPr id="41" name="Off-page Connector 9">
              <ns1:extLst>
                <ns1:ext uri="{FF2B5EF4-FFF2-40B4-BE49-F238E27FC236}">
                  <ns2:creationId id="{579E8B31-C28B-B9F8-070D-943247388A6B}"/>
                </ns1:ext>
              </ns1:extLst>
            </ns0:cNvPr>
            <ns0:cNvSpPr/>
            <ns0:nvPr/>
          </ns0:nvSpPr>
          <ns0:spPr>
            <ns1:xfrm>
              <ns1:off x="640932" y="1903895"/>
              <ns1:ext cx="1918800" cy="2544656"/>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Slow systems</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Inefficient data management</ns1:t>
              </ns1: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0:txBody>
        </ns0:sp>
        <ns0:sp>
          <ns0:nvSpPr>
            <ns0:cNvPr id="40" name="Freeform 4">
              <ns1:extLst>
                <ns1:ext uri="{FF2B5EF4-FFF2-40B4-BE49-F238E27FC236}">
                  <ns2:creationId id="{775A7557-207F-823B-8E7F-4AA7DB2E6D01}"/>
                </ns1:ext>
              </ns1:extLst>
            </ns0:cNvPr>
            <ns0:cNvSpPr/>
            <ns0:nvPr/>
          </ns0:nvSpPr>
          <ns0:spPr>
            <ns1:xfrm rot="10800000">
              <ns1:off x="643845" y="2130268"/>
              <ns1:ext cx="1918800" cy="2983678"/>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16778 w 4872690"/>
                <ns1:gd name="connsiteY0" fmla="*/ 9143998 h 9144000"/>
                <ns1:gd name="connsiteX1" fmla="*/ 4872690 w 4872690"/>
                <ns1:gd name="connsiteY1" fmla="*/ 9143998 h 9144000"/>
                <ns1:gd name="connsiteX2" fmla="*/ 4872690 w 4872690"/>
                <ns1:gd name="connsiteY2" fmla="*/ 9144000 h 9144000"/>
                <ns1:gd name="connsiteX3" fmla="*/ 16778 w 4872690"/>
                <ns1:gd name="connsiteY3" fmla="*/ 9144000 h 9144000"/>
                <ns1:gd name="connsiteX4" fmla="*/ 16778 w 4872690"/>
                <ns1:gd name="connsiteY4" fmla="*/ 9143998 h 9144000"/>
                <ns1:gd name="connsiteX5" fmla="*/ 0 w 4872690"/>
                <ns1:gd name="connsiteY5" fmla="*/ 726469 h 9144000"/>
                <ns1:gd name="connsiteX6" fmla="*/ 4872690 w 4872690"/>
                <ns1:gd name="connsiteY6" fmla="*/ 0 h 9144000"/>
                <ns1:gd name="connsiteX7" fmla="*/ 4872690 w 4872690"/>
                <ns1:gd name="connsiteY7" fmla="*/ 4215866 h 9144000"/>
                <ns1:gd name="connsiteX8" fmla="*/ 2444734 w 4872690"/>
                <ns1:gd name="connsiteY8" fmla="*/ 2983833 h 9144000"/>
                <ns1:gd name="connsiteX9" fmla="*/ 16778 w 4872690"/>
                <ns1:gd name="connsiteY9" fmla="*/ 4215866 h 9144000"/>
                <ns1:gd name="connsiteX10" fmla="*/ 0 w 4872690"/>
                <ns1:gd name="connsiteY10" fmla="*/ 726469 h 9144000"/>
                <ns1:gd name="connsiteX0" fmla="*/ 16778 w 4889468"/>
                <ns1:gd name="connsiteY0" fmla="*/ 8468213 h 8468215"/>
                <ns1:gd name="connsiteX1" fmla="*/ 4872690 w 4889468"/>
                <ns1:gd name="connsiteY1" fmla="*/ 8468213 h 8468215"/>
                <ns1:gd name="connsiteX2" fmla="*/ 4872690 w 4889468"/>
                <ns1:gd name="connsiteY2" fmla="*/ 8468215 h 8468215"/>
                <ns1:gd name="connsiteX3" fmla="*/ 16778 w 4889468"/>
                <ns1:gd name="connsiteY3" fmla="*/ 8468215 h 8468215"/>
                <ns1:gd name="connsiteX4" fmla="*/ 16778 w 4889468"/>
                <ns1:gd name="connsiteY4" fmla="*/ 8468213 h 8468215"/>
                <ns1:gd name="connsiteX5" fmla="*/ 0 w 4889468"/>
                <ns1:gd name="connsiteY5" fmla="*/ 50684 h 8468215"/>
                <ns1:gd name="connsiteX6" fmla="*/ 4889468 w 4889468"/>
                <ns1:gd name="connsiteY6" fmla="*/ 0 h 8468215"/>
                <ns1:gd name="connsiteX7" fmla="*/ 4872690 w 4889468"/>
                <ns1:gd name="connsiteY7" fmla="*/ 3540081 h 8468215"/>
                <ns1:gd name="connsiteX8" fmla="*/ 2444734 w 4889468"/>
                <ns1:gd name="connsiteY8" fmla="*/ 2308048 h 8468215"/>
                <ns1:gd name="connsiteX9" fmla="*/ 16778 w 4889468"/>
                <ns1:gd name="connsiteY9" fmla="*/ 3540081 h 8468215"/>
                <ns1:gd name="connsiteX10" fmla="*/ 0 w 4889468"/>
                <ns1:gd name="connsiteY10" fmla="*/ 50684 h 8468215"/>
                <ns1:gd name="connsiteX0" fmla="*/ 16778 w 4889468"/>
                <ns1:gd name="connsiteY0" fmla="*/ 8417529 h 8417531"/>
                <ns1:gd name="connsiteX1" fmla="*/ 4872690 w 4889468"/>
                <ns1:gd name="connsiteY1" fmla="*/ 8417529 h 8417531"/>
                <ns1:gd name="connsiteX2" fmla="*/ 4872690 w 4889468"/>
                <ns1:gd name="connsiteY2" fmla="*/ 8417531 h 8417531"/>
                <ns1:gd name="connsiteX3" fmla="*/ 16778 w 4889468"/>
                <ns1:gd name="connsiteY3" fmla="*/ 8417531 h 8417531"/>
                <ns1:gd name="connsiteX4" fmla="*/ 16778 w 4889468"/>
                <ns1:gd name="connsiteY4" fmla="*/ 8417529 h 8417531"/>
                <ns1:gd name="connsiteX5" fmla="*/ 0 w 4889468"/>
                <ns1:gd name="connsiteY5" fmla="*/ 0 h 8417531"/>
                <ns1:gd name="connsiteX6" fmla="*/ 4889468 w 4889468"/>
                <ns1:gd name="connsiteY6" fmla="*/ 0 h 8417531"/>
                <ns1:gd name="connsiteX7" fmla="*/ 4872690 w 4889468"/>
                <ns1:gd name="connsiteY7" fmla="*/ 3489397 h 8417531"/>
                <ns1:gd name="connsiteX8" fmla="*/ 2444734 w 4889468"/>
                <ns1:gd name="connsiteY8" fmla="*/ 2257364 h 8417531"/>
                <ns1:gd name="connsiteX9" fmla="*/ 16778 w 4889468"/>
                <ns1:gd name="connsiteY9" fmla="*/ 3489397 h 8417531"/>
                <ns1:gd name="connsiteX10" fmla="*/ 0 w 4889468"/>
                <ns1:gd name="connsiteY10" fmla="*/ 0 h 8417531"/>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889468" h="8417531">
                  <ns1:moveTo>
                    <ns1:pt x="16778" y="8417529"/>
                  </ns1:moveTo>
                  <ns1:lnTo>
                    <ns1:pt x="4872690" y="8417529"/>
                  </ns1:lnTo>
                  <ns1:lnTo>
                    <ns1:pt x="4872690" y="8417531"/>
                  </ns1:lnTo>
                  <ns1:lnTo>
                    <ns1:pt x="16778" y="8417531"/>
                  </ns1:lnTo>
                  <ns1:lnTo>
                    <ns1:pt x="16778" y="8417529"/>
                  </ns1:lnTo>
                  <ns1:close/>
                  <ns1:moveTo>
                    <ns1:pt x="0" y="0"/>
                  </ns1:moveTo>
                  <ns1:lnTo>
                    <ns1:pt x="4889468" y="0"/>
                  </ns1:lnTo>
                  <ns1:cubicBezTo>
                    <ns1:pt x="4883875" y="1180027"/>
                    <ns1:pt x="4878283" y="2309370"/>
                    <ns1:pt x="4872690" y="3489397"/>
                  </ns1:cubicBezTo>
                  <ns1:lnTo>
                    <ns1:pt x="2444734" y="2257364"/>
                  </ns1:lnTo>
                  <ns1:lnTo>
                    <ns1:pt x="16778" y="3489397"/>
                  </ns1:lnTo>
                  <ns1:cubicBezTo>
                    <ns1:pt x="16778" y="2084108"/>
                    <ns1:pt x="0" y="1405289"/>
                    <ns1:pt x="0" y="0"/>
                  </ns1:cubicBezTo>
                  <ns1:close/>
                </ns1:path>
              </ns1:pathLst>
            </ns1:custGeom>
            <ns1:solidFill>
              <ns1:schemeClr val="tx2"/>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ns1:p>
          </ns0:txBody>
        </ns0:sp>
        <ns0:sp>
          <ns0:nvSpPr>
            <ns0:cNvPr id="42" name="TextBox 41">
              <ns1:extLst>
                <ns1:ext uri="{FF2B5EF4-FFF2-40B4-BE49-F238E27FC236}">
                  <ns2:creationId id="{A01E455A-2DE5-AA6B-952A-5F99CA73916D}"/>
                </ns1:ext>
              </ns1:extLst>
            </ns0:cNvPr>
            <ns0:cNvSpPr txBox="1"/>
            <ns0:nvPr/>
          </ns0:nvSpPr>
          <ns0:spPr>
            <ns1:xfrm>
              <ns1:off x="666366" y="2082991"/>
              <ns1:ext cx="1873758" cy="584775"/>
            </ns1:xfrm>
            <ns1:prstGeom prst="rect">
              <ns1:avLst/>
            </ns1:prstGeom>
            <ns1:noFill/>
          </ns0:spPr>
          <ns0:txBody>
            <ns1:bodyPr wrap="square" rtlCol="0" anchor="b" anchorCtr="0">
              <ns1:spAutoFit/>
            </ns1:bodyPr>
            <ns1:lstStyle/>
            <ns1:p>
              <ns1:pPr algn="ctr"/>
              <ns1:r>
                <ns1:rPr lang="en-US" sz="1600" b="1" dirty="0">
                  <ns1:latin typeface="Montserrat SemiBold" panose="00000700000000000000" pitchFamily="2" charset="0"/>
                  <ns1:ea typeface="League Spartan" charset="0"/>
                  <ns1:cs typeface="Poppins" pitchFamily="2" charset="77"/>
                </ns1:rPr>
                <ns1:t>IT finance systems </ns1:t>
              </ns1:r>
            </ns1:p>
          </ns0:txBody>
        </ns0:sp>
        <ns0:sp>
          <ns0:nvSpPr>
            <ns0:cNvPr id="56" name="Rectangle: Rounded Corners 55">
              <ns1:extLst>
                <ns1:ext uri="{FF2B5EF4-FFF2-40B4-BE49-F238E27FC236}">
                  <ns2:creationId id="{D39ED94A-B4FD-84A0-6CF0-1C23682FB399}"/>
                </ns1:ext>
              </ns1:extLst>
            </ns0:cNvPr>
            <ns0:cNvSpPr/>
            <ns0:nvPr/>
          </ns0:nvSpPr>
          <ns0:spPr>
            <ns1:xfrm>
              <ns1:off x="644952" y="4986527"/>
              <ns1:ext cx="1908000" cy="558618"/>
            </ns1:xfrm>
            <ns1:prstGeom prst="roundRect">
              <ns1:avLst/>
            </ns1:prstGeom>
            <ns1:solidFill>
              <ns1:schemeClr val="tx2">
                <ns1:alpha val="26000"/>
              </ns1:schemeClr>
            </ns1:solidFill>
            <ns1:ln>
              <ns1:solidFill>
                <ns1:srgbClr val="F15D22"/>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61" name="TextBox 60">
              <ns1:extLst>
                <ns1:ext uri="{FF2B5EF4-FFF2-40B4-BE49-F238E27FC236}">
                  <ns2:creationId id="{39DF4247-E50B-19D8-DDEA-15B91EFA84A9}"/>
                </ns1:ext>
              </ns1:extLst>
            </ns0:cNvPr>
            <ns0:cNvSpPr txBox="1"/>
            <ns0:nvPr/>
          </ns0:nvSpPr>
          <ns0:spPr>
            <ns1:xfrm>
              <ns1:off x="666366" y="4383297"/>
              <ns1:ext cx="1873758" cy="675570"/>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Outdated IT infrastructure costs could be costing you</ns1:t>
              </ns1:r>
            </ns1:p>
          </ns0:txBody>
        </ns0:sp>
        <ns0:sp>
          <ns0:nvSpPr>
            <ns0:cNvPr id="73" name="TextBox 72">
              <ns1:extLst>
                <ns1:ext uri="{FF2B5EF4-FFF2-40B4-BE49-F238E27FC236}">
                  <ns2:creationId id="{78369866-8BC6-33CD-42B1-8C4AEA93FDD2}"/>
                </ns1:ext>
              </ns1:extLst>
            </ns0:cNvPr>
            <ns0:cNvSpPr txBox="1"/>
            <ns0:nvPr/>
          </ns0:nvSpPr>
          <ns0:spPr>
            <ns1:xfrm>
              <ns1:off x="649245" y="5123653"/>
              <ns1:ext cx="1908000" cy="523220"/>
            </ns1:xfrm>
            <ns1:prstGeom prst="rect">
              <ns1:avLst/>
            </ns1:prstGeom>
            <ns1:noFill/>
          </ns0:spPr>
          <ns0:txBody>
            <ns1:bodyPr wrap="square" rtlCol="0">
              <ns1:spAutoFit/>
            </ns1:bodyPr>
            <ns1:lstStyle/>
            <ns1:p>
              <ns1:pPr algn="ctr"/>
              <ns1:r>
                <ns1:rPr lang="en-GB" sz="2000" b="1" dirty="0">
                  <ns1:latin typeface="Open Sans" panose="020B0606030504020204" pitchFamily="34" charset="0"/>
                  <ns1:ea typeface="Open Sans" panose="020B0606030504020204" pitchFamily="34" charset="0"/>
                  <ns1:cs typeface="Open Sans" panose="020B0606030504020204" pitchFamily="34" charset="0"/>
                </ns1:rPr>
                <ns1:t>£</ns1:t>
              </ns1:r>
              <ns1:r>
                <ns1:rPr lang="tr-TR" sz="2000" b="1" dirty="0" err="1">
                  <ns1:latin typeface="Open Sans" panose="020B0606030504020204" pitchFamily="34" charset="0"/>
                  <ns1:ea typeface="Open Sans" panose="020B0606030504020204" pitchFamily="34" charset="0"/>
                  <ns1:cs typeface="Open Sans" panose="020B0606030504020204" pitchFamily="34" charset="0"/>
                </ns1:rPr>
                <ns1:t>150,000</ns1:t>
              </ns1:r>
              <ns1:r>
                <ns1:rPr lang="tr-TR" sz="2000" b="1" dirty="0">
                  <ns1:latin typeface="Open Sans" panose="020B0606030504020204" pitchFamily="34" charset="0"/>
                  <ns1:ea typeface="Open Sans" panose="020B0606030504020204" pitchFamily="34" charset="0"/>
                  <ns1:cs typeface="Open Sans" panose="020B0606030504020204" pitchFamily="34" charset="0"/>
                </ns1:rPr>
                <ns1:t> </ns1:t>
              </ns1:r>
              <ns1:r>
                <ns1:rPr lang="en-GB" sz="800" dirty="0">
                  <ns1:latin typeface="Open Sans" panose="020B0606030504020204" pitchFamily="34" charset="0"/>
                  <ns1:ea typeface="Open Sans" panose="020B0606030504020204" pitchFamily="34" charset="0"/>
                  <ns1:cs typeface="Open Sans" panose="020B0606030504020204" pitchFamily="34" charset="0"/>
                </ns1:rPr>
                <ns1:t>annually</ns1:t>
              </ns1:r>
            </ns1:p>
          </ns0:txBody>
        </ns0:sp>
      </ns0:grpSp>
      <ns0:grpSp>
        <ns0:nvGrpSpPr>
          <ns0:cNvPr id="26" name="Group 25">
            <ns1:extLst>
              <ns1:ext uri="{FF2B5EF4-FFF2-40B4-BE49-F238E27FC236}">
                <ns2:creationId id="{2F0A8551-1260-BA00-CEB9-2F1DFA3AC89D}"/>
              </ns1:ext>
            </ns1:extLst>
          </ns0:cNvPr>
          <ns0:cNvGrpSpPr/>
          <ns0:nvPr/>
        </ns0:nvGrpSpPr>
        <ns0:grpSpPr>
          <ns1:xfrm>
            <ns1:off x="7031443" y="1903894"/>
            <ns1:ext cx="1921948" cy="3647400"/>
            <ns1:chOff x="6973253" y="1903894"/>
            <ns1:chExt cx="1921948" cy="3647400"/>
          </ns1:xfrm>
        </ns0:grpSpPr>
        <ns0:sp>
          <ns0:nvSpPr>
            <ns0:cNvPr id="9" name="Rectangle: Rounded Corners 8">
              <ns1:extLst>
                <ns1:ext uri="{FF2B5EF4-FFF2-40B4-BE49-F238E27FC236}">
                  <ns2:creationId id="{643A6339-EE20-5ED6-6696-7763D8C68FB0}"/>
                </ns1:ext>
              </ns1:extLst>
            </ns0:cNvPr>
            <ns0:cNvSpPr/>
            <ns0:nvPr/>
          </ns0:nvSpPr>
          <ns0:spPr>
            <ns1:xfrm>
              <ns1:off x="6980227" y="5002301"/>
              <ns1:ext cx="1908000" cy="548993"/>
            </ns1:xfrm>
            <ns1:prstGeom prst="roundRect">
              <ns1:avLst/>
            </ns1:prstGeom>
            <ns1:solidFill>
              <ns1:schemeClr val="accent2">
                <ns1:alpha val="26000"/>
              </ns1:schemeClr>
            </ns1:solidFill>
            <ns1:ln>
              <ns1:solidFill>
                <ns1:schemeClr val="accent1"/>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53" name="Off-page Connector 9">
              <ns1:extLst>
                <ns1:ext uri="{FF2B5EF4-FFF2-40B4-BE49-F238E27FC236}">
                  <ns2:creationId id="{A01973A7-1FA4-0C98-249C-23CD8984ED1A}"/>
                </ns1:ext>
              </ns1:extLst>
            </ns0:cNvPr>
            <ns0:cNvSpPr/>
            <ns0:nvPr/>
          </ns0:nvSpPr>
          <ns0:spPr>
            <ns1:xfrm>
              <ns1:off x="6974827" y="1903894"/>
              <ns1:ext cx="1918800" cy="2544658"/>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rgbClr val="FF0000"/>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Time consuming processes </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High risk of errors </ns1:t>
              </ns1:r>
            </ns1:p>
          </ns0:txBody>
        </ns0:sp>
        <ns0:sp>
          <ns0:nvSpPr>
            <ns0:cNvPr id="54" name="TextBox 53">
              <ns1:extLst>
                <ns1:ext uri="{FF2B5EF4-FFF2-40B4-BE49-F238E27FC236}">
                  <ns2:creationId id="{69CD4A24-0FC5-F6C8-0A71-820A70E43CB1}"/>
                </ns1:ext>
              </ns1:extLst>
            </ns0:cNvPr>
            <ns0:cNvSpPr txBox="1"/>
            <ns0:nvPr/>
          </ns0:nvSpPr>
          <ns0:spPr>
            <ns1:xfrm>
              <ns1:off x="6974314" y="2130171"/>
              <ns1:ext cx="1919827" cy="584775"/>
            </ns1:xfrm>
            <ns1:prstGeom prst="rect">
              <ns1:avLst/>
            </ns1:prstGeom>
            <ns1:noFill/>
          </ns0:spPr>
          <ns0:txBody>
            <ns1:bodyPr wrap="square" rtlCol="0" anchor="b" anchorCtr="0">
              <ns1:spAutoFit/>
            </ns1:bodyPr>
            <ns1:lstStyle/>
            <ns1:p>
              <ns1:pPr algn="ctr"/>
              <ns1:r>
                <ns1:rPr lang="en-US" sz="1600" b="1" dirty="0">
                  <ns1:latin typeface="Montserrat SemiBold" panose="00000700000000000000" pitchFamily="2" charset="0"/>
                  <ns1:ea typeface="League Spartan" charset="0"/>
                  <ns1:cs typeface="Poppins" pitchFamily="2" charset="77"/>
                </ns1:rPr>
                <ns1:t>Coding invoice processes</ns1:t>
              </ns1:r>
            </ns1:p>
          </ns0:txBody>
        </ns0:sp>
        <ns0:sp>
          <ns0:nvSpPr>
            <ns0:cNvPr id="4" name="Freeform 50">
              <ns1:extLst>
                <ns1:ext uri="{FF2B5EF4-FFF2-40B4-BE49-F238E27FC236}">
                  <ns2:creationId id="{9F9B2520-FD51-DC24-704C-0BB7BDAC0376}"/>
                </ns1:ext>
              </ns1:extLst>
            </ns0:cNvPr>
            <ns0:cNvSpPr/>
            <ns0:nvPr/>
          </ns0:nvSpPr>
          <ns0:spPr>
            <ns1:xfrm rot="10800000">
              <ns1:off x="6974827" y="2135924"/>
              <ns1:ext cx="1918800" cy="2971025"/>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9143998 h 9144000"/>
                <ns1:gd name="connsiteX5" fmla="*/ 0 w 4855912"/>
                <ns1:gd name="connsiteY5" fmla="*/ 794048 h 9144000"/>
                <ns1:gd name="connsiteX6" fmla="*/ 4855912 w 4855912"/>
                <ns1:gd name="connsiteY6" fmla="*/ 0 h 9144000"/>
                <ns1:gd name="connsiteX7" fmla="*/ 4855912 w 4855912"/>
                <ns1:gd name="connsiteY7" fmla="*/ 4215866 h 9144000"/>
                <ns1:gd name="connsiteX8" fmla="*/ 2427956 w 4855912"/>
                <ns1:gd name="connsiteY8" fmla="*/ 2983833 h 9144000"/>
                <ns1:gd name="connsiteX9" fmla="*/ 0 w 4855912"/>
                <ns1:gd name="connsiteY9" fmla="*/ 4215866 h 9144000"/>
                <ns1:gd name="connsiteX10" fmla="*/ 0 w 4855912"/>
                <ns1:gd name="connsiteY10" fmla="*/ 794048 h 9144000"/>
                <ns1:gd name="connsiteX0" fmla="*/ 0 w 4855912"/>
                <ns1:gd name="connsiteY0" fmla="*/ 8366845 h 8366847"/>
                <ns1:gd name="connsiteX1" fmla="*/ 4855912 w 4855912"/>
                <ns1:gd name="connsiteY1" fmla="*/ 8366845 h 8366847"/>
                <ns1:gd name="connsiteX2" fmla="*/ 4855912 w 4855912"/>
                <ns1:gd name="connsiteY2" fmla="*/ 8366847 h 8366847"/>
                <ns1:gd name="connsiteX3" fmla="*/ 0 w 4855912"/>
                <ns1:gd name="connsiteY3" fmla="*/ 8366847 h 8366847"/>
                <ns1:gd name="connsiteX4" fmla="*/ 0 w 4855912"/>
                <ns1:gd name="connsiteY4" fmla="*/ 8366845 h 8366847"/>
                <ns1:gd name="connsiteX5" fmla="*/ 0 w 4855912"/>
                <ns1:gd name="connsiteY5" fmla="*/ 16895 h 8366847"/>
                <ns1:gd name="connsiteX6" fmla="*/ 4839134 w 4855912"/>
                <ns1:gd name="connsiteY6" fmla="*/ 0 h 8366847"/>
                <ns1:gd name="connsiteX7" fmla="*/ 4855912 w 4855912"/>
                <ns1:gd name="connsiteY7" fmla="*/ 3438713 h 8366847"/>
                <ns1:gd name="connsiteX8" fmla="*/ 2427956 w 4855912"/>
                <ns1:gd name="connsiteY8" fmla="*/ 2206680 h 8366847"/>
                <ns1:gd name="connsiteX9" fmla="*/ 0 w 4855912"/>
                <ns1:gd name="connsiteY9" fmla="*/ 3438713 h 8366847"/>
                <ns1:gd name="connsiteX10" fmla="*/ 0 w 4855912"/>
                <ns1:gd name="connsiteY10" fmla="*/ 16895 h 8366847"/>
                <ns1:gd name="connsiteX0" fmla="*/ 0 w 4857526"/>
                <ns1:gd name="connsiteY0" fmla="*/ 8349950 h 8349952"/>
                <ns1:gd name="connsiteX1" fmla="*/ 4855912 w 4857526"/>
                <ns1:gd name="connsiteY1" fmla="*/ 8349950 h 8349952"/>
                <ns1:gd name="connsiteX2" fmla="*/ 4855912 w 4857526"/>
                <ns1:gd name="connsiteY2" fmla="*/ 8349952 h 8349952"/>
                <ns1:gd name="connsiteX3" fmla="*/ 0 w 4857526"/>
                <ns1:gd name="connsiteY3" fmla="*/ 8349952 h 8349952"/>
                <ns1:gd name="connsiteX4" fmla="*/ 0 w 4857526"/>
                <ns1:gd name="connsiteY4" fmla="*/ 8349950 h 8349952"/>
                <ns1:gd name="connsiteX5" fmla="*/ 0 w 4857526"/>
                <ns1:gd name="connsiteY5" fmla="*/ 0 h 8349952"/>
                <ns1:gd name="connsiteX6" fmla="*/ 4855912 w 4857526"/>
                <ns1:gd name="connsiteY6" fmla="*/ 0 h 8349952"/>
                <ns1:gd name="connsiteX7" fmla="*/ 4855912 w 4857526"/>
                <ns1:gd name="connsiteY7" fmla="*/ 3421818 h 8349952"/>
                <ns1:gd name="connsiteX8" fmla="*/ 2427956 w 4857526"/>
                <ns1:gd name="connsiteY8" fmla="*/ 2189785 h 8349952"/>
                <ns1:gd name="connsiteX9" fmla="*/ 0 w 4857526"/>
                <ns1:gd name="connsiteY9" fmla="*/ 3421818 h 8349952"/>
                <ns1:gd name="connsiteX10" fmla="*/ 0 w 4857526"/>
                <ns1:gd name="connsiteY10" fmla="*/ 0 h 8349952"/>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857526" h="8349952">
                  <ns1:moveTo>
                    <ns1:pt x="0" y="8349950"/>
                  </ns1:moveTo>
                  <ns1:lnTo>
                    <ns1:pt x="4855912" y="8349950"/>
                  </ns1:lnTo>
                  <ns1:lnTo>
                    <ns1:pt x="4855912" y="8349952"/>
                  </ns1:lnTo>
                  <ns1:lnTo>
                    <ns1:pt x="0" y="8349952"/>
                  </ns1:lnTo>
                  <ns1:lnTo>
                    <ns1:pt x="0" y="8349950"/>
                  </ns1:lnTo>
                  <ns1:close/>
                  <ns1:moveTo>
                    <ns1:pt x="0" y="0"/>
                  </ns1:moveTo>
                  <ns1:lnTo>
                    <ns1:pt x="4855912" y="0"/>
                  </ns1:lnTo>
                  <ns1:cubicBezTo>
                    <ns1:pt x="4861505" y="1146238"/>
                    <ns1:pt x="4850319" y="2275580"/>
                    <ns1:pt x="4855912" y="3421818"/>
                  </ns1:cubicBezTo>
                  <ns1:lnTo>
                    <ns1:pt x="2427956" y="2189785"/>
                  </ns1:lnTo>
                  <ns1:lnTo>
                    <ns1:pt x="0" y="3421818"/>
                  </ns1:lnTo>
                  <ns1:lnTo>
                    <ns1:pt x="0" y="0"/>
                  </ns1:lnTo>
                  <ns1:close/>
                </ns1:path>
              </ns1:pathLst>
            </ns1:custGeom>
            <ns1:solidFill>
              <ns1:schemeClr val="accent2"/>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dirty="0"/>
            </ns1:p>
          </ns0:txBody>
        </ns0:sp>
        <ns0:sp>
          <ns0:nvSpPr>
            <ns0:cNvPr id="5" name="TextBox 4">
              <ns1:extLst>
                <ns1:ext uri="{FF2B5EF4-FFF2-40B4-BE49-F238E27FC236}">
                  <ns2:creationId id="{02B73898-242B-B542-A13B-5A46CF540B50}"/>
                </ns1:ext>
              </ns1:extLst>
            </ns0:cNvPr>
            <ns0:cNvSpPr txBox="1"/>
            <ns0:nvPr/>
          </ns0:nvSpPr>
          <ns0:spPr>
            <ns1:xfrm>
              <ns1:off x="6977068" y="4381097"/>
              <ns1:ext cx="1914319" cy="477951"/>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Coding processes could be costing you</ns1:t>
              </ns1:r>
            </ns1:p>
          </ns0:txBody>
        </ns0:sp>
        <ns0:sp>
          <ns0:nvSpPr>
            <ns0:cNvPr id="6" name="TextBox 5">
              <ns1:extLst>
                <ns1:ext uri="{FF2B5EF4-FFF2-40B4-BE49-F238E27FC236}">
                  <ns2:creationId id="{17F0DF48-C88F-66C2-241D-A456E4C5498F}"/>
                </ns1:ext>
              </ns1:extLst>
            </ns0:cNvPr>
            <ns0:cNvSpPr txBox="1"/>
            <ns0:nvPr/>
          </ns0:nvSpPr>
          <ns0:spPr>
            <ns1:xfrm>
              <ns1:off x="6973253" y="5113482"/>
              <ns1:ext cx="1921948" cy="400110"/>
            </ns1:xfrm>
            <ns1:prstGeom prst="rect">
              <ns1:avLst/>
            </ns1:prstGeom>
            <ns1:noFill/>
          </ns0:spPr>
          <ns0:txBody>
            <ns1:bodyPr wrap="square" rtlCol="0">
              <ns1:spAutoFit/>
            </ns1:bodyPr>
            <ns1:lstStyle/>
            <ns1:p>
              <ns1:pPr algn="ctr"/>
              <ns1:r>
                <ns1:rPr lang="en-GB" sz="2000" b="1" dirty="0">
                  <ns1:latin typeface="Open Sans" panose="020B0606030504020204" pitchFamily="34" charset="0"/>
                  <ns1:ea typeface="Open Sans" panose="020B0606030504020204" pitchFamily="34" charset="0"/>
                  <ns1:cs typeface="Open Sans" panose="020B0606030504020204" pitchFamily="34" charset="0"/>
                </ns1:rPr>
                <ns1:t>£</ns1:t>
              </ns1:r>
              <ns1:r>
                <ns1:rPr lang="tr-TR" sz="2000" b="1" dirty="0" err="1">
                  <ns1:latin typeface="Open Sans" panose="020B0606030504020204" pitchFamily="34" charset="0"/>
                  <ns1:ea typeface="Open Sans" panose="020B0606030504020204" pitchFamily="34" charset="0"/>
                  <ns1:cs typeface="Open Sans" panose="020B0606030504020204" pitchFamily="34" charset="0"/>
                </ns1:rPr>
                <ns1:t>22,685</ns1:t>
              </ns1:r>
              <ns1:r>
                <ns1:rPr lang="en-GB" sz="20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800" dirty="0">
                  <ns1:latin typeface="Open Sans" panose="020B0606030504020204" pitchFamily="34" charset="0"/>
                  <ns1:ea typeface="Open Sans" panose="020B0606030504020204" pitchFamily="34" charset="0"/>
                  <ns1:cs typeface="Open Sans" panose="020B0606030504020204" pitchFamily="34" charset="0"/>
                </ns1:rPr>
                <ns1:t>annually</ns1:t>
              </ns1:r>
            </ns1:p>
          </ns0:txBody>
        </ns0:sp>
      </ns0:grpSp>
      <ns0:grpSp>
        <ns0:nvGrpSpPr>
          <ns0:cNvPr id="27" name="Group 26">
            <ns1:extLst>
              <ns1:ext uri="{FF2B5EF4-FFF2-40B4-BE49-F238E27FC236}">
                <ns2:creationId id="{9DEFFE14-7335-325C-3227-F53DD0F4C1A8}"/>
              </ns1:ext>
            </ns1:extLst>
          </ns0:cNvPr>
          <ns0:cNvGrpSpPr/>
          <ns0:nvPr/>
        </ns0:nvGrpSpPr>
        <ns0:grpSpPr>
          <ns1:xfrm>
            <ns1:off x="9080384" y="1886908"/>
            <ns1:ext cx="2094684" cy="3666283"/>
            <ns1:chOff x="9097010" y="1886908"/>
            <ns1:chExt cx="2094684" cy="3666283"/>
          </ns1:xfrm>
        </ns0:grpSpPr>
        <ns0:sp>
          <ns0:nvSpPr>
            <ns0:cNvPr id="10" name="Rectangle: Rounded Corners 9">
              <ns1:extLst>
                <ns1:ext uri="{FF2B5EF4-FFF2-40B4-BE49-F238E27FC236}">
                  <ns2:creationId id="{01805B4A-2C0D-368E-E75D-FC2CDC15A66B}"/>
                </ns1:ext>
              </ns1:extLst>
            </ns0:cNvPr>
            <ns0:cNvSpPr/>
            <ns0:nvPr/>
          </ns0:nvSpPr>
          <ns0:spPr>
            <ns1:xfrm>
              <ns1:off x="9189787" y="5004198"/>
              <ns1:ext cx="1908000" cy="548993"/>
            </ns1:xfrm>
            <ns1:prstGeom prst="roundRect">
              <ns1:avLst/>
            </ns1:prstGeom>
            <ns1:solidFill>
              <ns1:schemeClr val="accent2">
                <ns1:alpha val="26000"/>
              </ns1:schemeClr>
            </ns1:solidFill>
            <ns1:ln>
              <ns1:solidFill>
                <ns1:schemeClr val="accent1"/>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11" name="Off-page Connector 9">
              <ns1:extLst>
                <ns1:ext uri="{FF2B5EF4-FFF2-40B4-BE49-F238E27FC236}">
                  <ns2:creationId id="{CF4D6202-C07E-1976-8619-E66844709A39}"/>
                </ns1:ext>
              </ns1:extLst>
            </ns0:cNvPr>
            <ns0:cNvSpPr/>
            <ns0:nvPr/>
          </ns0:nvSpPr>
          <ns0:spPr>
            <ns1:xfrm>
              <ns1:off x="9184952" y="1886908"/>
              <ns1:ext cx="1918800" cy="2544658"/>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Limited self-service capabilities</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Lack of automation</ns1:t>
              </ns1:r>
            </ns1:p>
          </ns0:txBody>
        </ns0:sp>
        <ns0:sp>
          <ns0:nvSpPr>
            <ns0:cNvPr id="12" name="TextBox 11">
              <ns1:extLst>
                <ns1:ext uri="{FF2B5EF4-FFF2-40B4-BE49-F238E27FC236}">
                  <ns2:creationId id="{7A466DEC-9423-B95B-0DAB-B91A852EC795}"/>
                </ns1:ext>
              </ns1:extLst>
            </ns0:cNvPr>
            <ns0:cNvSpPr txBox="1"/>
            <ns0:nvPr/>
          </ns0:nvSpPr>
          <ns0:spPr>
            <ns1:xfrm>
              <ns1:off x="9097010" y="2089349"/>
              <ns1:ext cx="2094684" cy="830997"/>
            </ns1:xfrm>
            <ns1:prstGeom prst="rect">
              <ns1:avLst/>
            </ns1:prstGeom>
            <ns1:noFill/>
          </ns0:spPr>
          <ns0:txBody>
            <ns1:bodyPr wrap="square" rtlCol="0" anchor="b" anchorCtr="0">
              <ns1:spAutoFit/>
            </ns1:bodyPr>
            <ns1:lstStyle/>
            <ns1:p>
              <ns1:pPr algn="ctr"/>
              <ns1:r>
                <ns1:rPr lang="en-GB" sz="1600" b="1" dirty="0">
                  <ns1:latin typeface="Montserrat SemiBold" panose="00000700000000000000" pitchFamily="2" charset="0"/>
                  <ns1:ea typeface="League Spartan" charset="0"/>
                  <ns1:cs typeface="Poppins" pitchFamily="2" charset="77"/>
                </ns1:rPr>
                <ns1:t>Management of supplier and purchase invoices</ns1:t>
              </ns1:r>
              <ns1:endParaRPr lang="en-US" sz="1600" b="1" dirty="0">
                <ns1:latin typeface="Montserrat SemiBold" panose="00000700000000000000" pitchFamily="2" charset="0"/>
                <ns1:ea typeface="League Spartan" charset="0"/>
                <ns1:cs typeface="Poppins" pitchFamily="2" charset="77"/>
              </ns1:endParaRPr>
            </ns1:p>
          </ns0:txBody>
        </ns0:sp>
        <ns0:sp>
          <ns0:nvSpPr>
            <ns0:cNvPr id="14" name="Freeform 50">
              <ns1:extLst>
                <ns1:ext uri="{FF2B5EF4-FFF2-40B4-BE49-F238E27FC236}">
                  <ns2:creationId id="{37A97CCD-C015-E1E9-40B7-A97B59A03B2B}"/>
                </ns1:ext>
              </ns1:extLst>
            </ns0:cNvPr>
            <ns0:cNvSpPr/>
            <ns0:nvPr/>
          </ns0:nvSpPr>
          <ns0:spPr>
            <ns1:xfrm rot="10800000">
              <ns1:off x="9184952" y="2134927"/>
              <ns1:ext cx="1918800" cy="2971025"/>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9143998 h 9144000"/>
                <ns1:gd name="connsiteX5" fmla="*/ 0 w 4855912"/>
                <ns1:gd name="connsiteY5" fmla="*/ 794048 h 9144000"/>
                <ns1:gd name="connsiteX6" fmla="*/ 4855912 w 4855912"/>
                <ns1:gd name="connsiteY6" fmla="*/ 0 h 9144000"/>
                <ns1:gd name="connsiteX7" fmla="*/ 4855912 w 4855912"/>
                <ns1:gd name="connsiteY7" fmla="*/ 4215866 h 9144000"/>
                <ns1:gd name="connsiteX8" fmla="*/ 2427956 w 4855912"/>
                <ns1:gd name="connsiteY8" fmla="*/ 2983833 h 9144000"/>
                <ns1:gd name="connsiteX9" fmla="*/ 0 w 4855912"/>
                <ns1:gd name="connsiteY9" fmla="*/ 4215866 h 9144000"/>
                <ns1:gd name="connsiteX10" fmla="*/ 0 w 4855912"/>
                <ns1:gd name="connsiteY10" fmla="*/ 794048 h 9144000"/>
                <ns1:gd name="connsiteX0" fmla="*/ 0 w 4855912"/>
                <ns1:gd name="connsiteY0" fmla="*/ 8366845 h 8366847"/>
                <ns1:gd name="connsiteX1" fmla="*/ 4855912 w 4855912"/>
                <ns1:gd name="connsiteY1" fmla="*/ 8366845 h 8366847"/>
                <ns1:gd name="connsiteX2" fmla="*/ 4855912 w 4855912"/>
                <ns1:gd name="connsiteY2" fmla="*/ 8366847 h 8366847"/>
                <ns1:gd name="connsiteX3" fmla="*/ 0 w 4855912"/>
                <ns1:gd name="connsiteY3" fmla="*/ 8366847 h 8366847"/>
                <ns1:gd name="connsiteX4" fmla="*/ 0 w 4855912"/>
                <ns1:gd name="connsiteY4" fmla="*/ 8366845 h 8366847"/>
                <ns1:gd name="connsiteX5" fmla="*/ 0 w 4855912"/>
                <ns1:gd name="connsiteY5" fmla="*/ 16895 h 8366847"/>
                <ns1:gd name="connsiteX6" fmla="*/ 4839134 w 4855912"/>
                <ns1:gd name="connsiteY6" fmla="*/ 0 h 8366847"/>
                <ns1:gd name="connsiteX7" fmla="*/ 4855912 w 4855912"/>
                <ns1:gd name="connsiteY7" fmla="*/ 3438713 h 8366847"/>
                <ns1:gd name="connsiteX8" fmla="*/ 2427956 w 4855912"/>
                <ns1:gd name="connsiteY8" fmla="*/ 2206680 h 8366847"/>
                <ns1:gd name="connsiteX9" fmla="*/ 0 w 4855912"/>
                <ns1:gd name="connsiteY9" fmla="*/ 3438713 h 8366847"/>
                <ns1:gd name="connsiteX10" fmla="*/ 0 w 4855912"/>
                <ns1:gd name="connsiteY10" fmla="*/ 16895 h 8366847"/>
                <ns1:gd name="connsiteX0" fmla="*/ 0 w 4857526"/>
                <ns1:gd name="connsiteY0" fmla="*/ 8349950 h 8349952"/>
                <ns1:gd name="connsiteX1" fmla="*/ 4855912 w 4857526"/>
                <ns1:gd name="connsiteY1" fmla="*/ 8349950 h 8349952"/>
                <ns1:gd name="connsiteX2" fmla="*/ 4855912 w 4857526"/>
                <ns1:gd name="connsiteY2" fmla="*/ 8349952 h 8349952"/>
                <ns1:gd name="connsiteX3" fmla="*/ 0 w 4857526"/>
                <ns1:gd name="connsiteY3" fmla="*/ 8349952 h 8349952"/>
                <ns1:gd name="connsiteX4" fmla="*/ 0 w 4857526"/>
                <ns1:gd name="connsiteY4" fmla="*/ 8349950 h 8349952"/>
                <ns1:gd name="connsiteX5" fmla="*/ 0 w 4857526"/>
                <ns1:gd name="connsiteY5" fmla="*/ 0 h 8349952"/>
                <ns1:gd name="connsiteX6" fmla="*/ 4855912 w 4857526"/>
                <ns1:gd name="connsiteY6" fmla="*/ 0 h 8349952"/>
                <ns1:gd name="connsiteX7" fmla="*/ 4855912 w 4857526"/>
                <ns1:gd name="connsiteY7" fmla="*/ 3421818 h 8349952"/>
                <ns1:gd name="connsiteX8" fmla="*/ 2427956 w 4857526"/>
                <ns1:gd name="connsiteY8" fmla="*/ 2189785 h 8349952"/>
                <ns1:gd name="connsiteX9" fmla="*/ 0 w 4857526"/>
                <ns1:gd name="connsiteY9" fmla="*/ 3421818 h 8349952"/>
                <ns1:gd name="connsiteX10" fmla="*/ 0 w 4857526"/>
                <ns1:gd name="connsiteY10" fmla="*/ 0 h 8349952"/>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857526" h="8349952">
                  <ns1:moveTo>
                    <ns1:pt x="0" y="8349950"/>
                  </ns1:moveTo>
                  <ns1:lnTo>
                    <ns1:pt x="4855912" y="8349950"/>
                  </ns1:lnTo>
                  <ns1:lnTo>
                    <ns1:pt x="4855912" y="8349952"/>
                  </ns1:lnTo>
                  <ns1:lnTo>
                    <ns1:pt x="0" y="8349952"/>
                  </ns1:lnTo>
                  <ns1:lnTo>
                    <ns1:pt x="0" y="8349950"/>
                  </ns1:lnTo>
                  <ns1:close/>
                  <ns1:moveTo>
                    <ns1:pt x="0" y="0"/>
                  </ns1:moveTo>
                  <ns1:lnTo>
                    <ns1:pt x="4855912" y="0"/>
                  </ns1:lnTo>
                  <ns1:cubicBezTo>
                    <ns1:pt x="4861505" y="1146238"/>
                    <ns1:pt x="4850319" y="2275580"/>
                    <ns1:pt x="4855912" y="3421818"/>
                  </ns1:cubicBezTo>
                  <ns1:lnTo>
                    <ns1:pt x="2427956" y="2189785"/>
                  </ns1:lnTo>
                  <ns1:lnTo>
                    <ns1:pt x="0" y="3421818"/>
                  </ns1:lnTo>
                  <ns1:lnTo>
                    <ns1:pt x="0" y="0"/>
                  </ns1:lnTo>
                  <ns1:close/>
                </ns1:path>
              </ns1:pathLst>
            </ns1:custGeom>
            <ns1:solidFill>
              <ns1:schemeClr val="accent2"/>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dirty="0"/>
            </ns1:p>
          </ns0:txBody>
        </ns0:sp>
        <ns0:sp>
          <ns0:nvSpPr>
            <ns0:cNvPr id="15" name="TextBox 14">
              <ns1:extLst>
                <ns1:ext uri="{FF2B5EF4-FFF2-40B4-BE49-F238E27FC236}">
                  <ns2:creationId id="{78087AEC-86F9-E8B2-C10B-A49DA1E431AE}"/>
                </ns1:ext>
              </ns1:extLst>
            </ns0:cNvPr>
            <ns0:cNvSpPr txBox="1"/>
            <ns0:nvPr/>
          </ns0:nvSpPr>
          <ns0:spPr>
            <ns1:xfrm>
              <ns1:off x="9187193" y="4351351"/>
              <ns1:ext cx="1914319" cy="477951"/>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Supplier management could be costing you</ns1:t>
              </ns1:r>
            </ns1:p>
          </ns0:txBody>
        </ns0:sp>
        <ns0:sp>
          <ns0:nvSpPr>
            <ns0:cNvPr id="16" name="TextBox 15">
              <ns1:extLst>
                <ns1:ext uri="{FF2B5EF4-FFF2-40B4-BE49-F238E27FC236}">
                  <ns2:creationId id="{758C2988-077F-715B-4765-2E7B0D4C1F34}"/>
                </ns1:ext>
              </ns1:extLst>
            </ns0:cNvPr>
            <ns0:cNvSpPr txBox="1"/>
            <ns0:nvPr/>
          </ns0:nvSpPr>
          <ns0:spPr>
            <ns1:xfrm>
              <ns1:off x="9197865" y="5114320"/>
              <ns1:ext cx="1892974" cy="400110"/>
            </ns1:xfrm>
            <ns1:prstGeom prst="rect">
              <ns1:avLst/>
            </ns1:prstGeom>
            <ns1:noFill/>
          </ns0:spPr>
          <ns0:txBody>
            <ns1:bodyPr wrap="square" rtlCol="0">
              <ns1:spAutoFit/>
            </ns1:bodyPr>
            <ns1:lstStyle/>
            <ns1:p>
              <ns1:pPr algn="ctr"/>
              <ns1:r>
                <ns1:rPr lang="en-GB" sz="2000" b="1" dirty="0">
                  <ns1:latin typeface="Open Sans" panose="020B0606030504020204" pitchFamily="34" charset="0"/>
                  <ns1:ea typeface="Open Sans" panose="020B0606030504020204" pitchFamily="34" charset="0"/>
                  <ns1:cs typeface="Open Sans" panose="020B0606030504020204" pitchFamily="34" charset="0"/>
                </ns1:rPr>
                <ns1:t>£</ns1:t>
              </ns1:r>
              <ns1:r>
                <ns1:rPr lang="tr-TR" sz="2000" b="1" dirty="0" err="1">
                  <ns1:latin typeface="Open Sans" panose="020B0606030504020204" pitchFamily="34" charset="0"/>
                  <ns1:ea typeface="Open Sans" panose="020B0606030504020204" pitchFamily="34" charset="0"/>
                  <ns1:cs typeface="Open Sans" panose="020B0606030504020204" pitchFamily="34" charset="0"/>
                </ns1:rPr>
                <ns1:t>90,741</ns1:t>
              </ns1:r>
              <ns1:r>
                <ns1:rPr lang="en-GB" sz="20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800" dirty="0">
                  <ns1:latin typeface="Open Sans" panose="020B0606030504020204" pitchFamily="34" charset="0"/>
                  <ns1:ea typeface="Open Sans" panose="020B0606030504020204" pitchFamily="34" charset="0"/>
                  <ns1:cs typeface="Open Sans" panose="020B0606030504020204" pitchFamily="34" charset="0"/>
                </ns1:rPr>
                <ns1:t>annually</ns1:t>
              </ns1:r>
            </ns1:p>
          </ns0:txBody>
        </ns0:sp>
      </ns0:grpSp>
      <ns0:sp>
        <ns0:nvSpPr>
          <ns0:cNvPr id="8" name="TextBox 19">
            <ns1:extLst>
              <ns1:ext uri="{FF2B5EF4-FFF2-40B4-BE49-F238E27FC236}">
                <ns2:creationId id="{81A8D7B0-D94B-EF3E-9105-A22FB7B2395B}"/>
              </ns1:ext>
            </ns1:extLst>
          </ns0:cNvPr>
          <ns0:cNvSpPr txBox="1"/>
          <ns0:nvPr/>
        </ns0:nvSpPr>
        <ns0:spPr>
          <ns1:xfrm>
            <ns1:off x="664160" y="1091354"/>
            <ns1:ext cx="10364338" cy="461665"/>
          </ns1:xfrm>
          <ns1:prstGeom prst="rect">
            <ns1:avLst/>
          </ns1:prstGeom>
          <ns1:noFill/>
        </ns0:spPr>
        <ns0:txBody>
          <ns1:bodyPr wrap="square" rtlCol="0">
            <ns1:spAutoFit/>
          </ns1:bodyPr>
          <ns1:lstStyle>
            <ns1:defPPr>
              <ns1:defRPr lang="en-US"/>
            </ns1:defPPr>
            <ns1:lvl1pPr>
              <ns1:defRPr sz="1200">
                <ns1:solidFill>
                  <ns1:srgbClr val="25252C"/>
                </ns1:solidFill>
                <ns1:highlight>
                  <ns1:srgbClr val="FFFFFF"/>
                </ns1:highlight>
                <ns1:latin typeface="+mj-lt"/>
              </ns1:defRPr>
            </ns1:lvl1pPr>
            <ns1:lvl2pPr marL="457200" algn="l" defTabSz="914400" rtl="0" eaLnBrk="1" latinLnBrk="0" hangingPunct="1">
              <ns1:defRPr sz="1800" kern="1200">
                <ns1:solidFill>
                  <ns1:schemeClr val="tx1"/>
                </ns1:solidFill>
                <ns1:latin typeface="+mn-lt"/>
                <ns1:ea typeface="+mn-ea"/>
                <ns1:cs typeface="+mn-cs"/>
              </ns1:defRPr>
            </ns1:lvl2pPr>
            <ns1:lvl3pPr marL="914400" algn="l" defTabSz="914400" rtl="0" eaLnBrk="1" latinLnBrk="0" hangingPunct="1">
              <ns1:defRPr sz="1800" kern="1200">
                <ns1:solidFill>
                  <ns1:schemeClr val="tx1"/>
                </ns1:solidFill>
                <ns1:latin typeface="+mn-lt"/>
                <ns1:ea typeface="+mn-ea"/>
                <ns1:cs typeface="+mn-cs"/>
              </ns1:defRPr>
            </ns1:lvl3pPr>
            <ns1:lvl4pPr marL="1371600" algn="l" defTabSz="914400" rtl="0" eaLnBrk="1" latinLnBrk="0" hangingPunct="1">
              <ns1:defRPr sz="1800" kern="1200">
                <ns1:solidFill>
                  <ns1:schemeClr val="tx1"/>
                </ns1:solidFill>
                <ns1:latin typeface="+mn-lt"/>
                <ns1:ea typeface="+mn-ea"/>
                <ns1:cs typeface="+mn-cs"/>
              </ns1:defRPr>
            </ns1:lvl4pPr>
            <ns1:lvl5pPr marL="1828800" algn="l" defTabSz="914400" rtl="0" eaLnBrk="1" latinLnBrk="0" hangingPunct="1">
              <ns1:defRPr sz="1800" kern="1200">
                <ns1:solidFill>
                  <ns1:schemeClr val="tx1"/>
                </ns1:solidFill>
                <ns1:latin typeface="+mn-lt"/>
                <ns1:ea typeface="+mn-ea"/>
                <ns1:cs typeface="+mn-cs"/>
              </ns1:defRPr>
            </ns1:lvl5pPr>
            <ns1:lvl6pPr marL="2286000" algn="l" defTabSz="914400" rtl="0" eaLnBrk="1" latinLnBrk="0" hangingPunct="1">
              <ns1:defRPr sz="1800" kern="1200">
                <ns1:solidFill>
                  <ns1:schemeClr val="tx1"/>
                </ns1:solidFill>
                <ns1:latin typeface="+mn-lt"/>
                <ns1:ea typeface="+mn-ea"/>
                <ns1:cs typeface="+mn-cs"/>
              </ns1:defRPr>
            </ns1:lvl6pPr>
            <ns1:lvl7pPr marL="2743200" algn="l" defTabSz="914400" rtl="0" eaLnBrk="1" latinLnBrk="0" hangingPunct="1">
              <ns1:defRPr sz="1800" kern="1200">
                <ns1:solidFill>
                  <ns1:schemeClr val="tx1"/>
                </ns1:solidFill>
                <ns1:latin typeface="+mn-lt"/>
                <ns1:ea typeface="+mn-ea"/>
                <ns1:cs typeface="+mn-cs"/>
              </ns1:defRPr>
            </ns1:lvl7pPr>
            <ns1:lvl8pPr marL="3200400" algn="l" defTabSz="914400" rtl="0" eaLnBrk="1" latinLnBrk="0" hangingPunct="1">
              <ns1:defRPr sz="1800" kern="1200">
                <ns1:solidFill>
                  <ns1:schemeClr val="tx1"/>
                </ns1:solidFill>
                <ns1:latin typeface="+mn-lt"/>
                <ns1:ea typeface="+mn-ea"/>
                <ns1:cs typeface="+mn-cs"/>
              </ns1:defRPr>
            </ns1:lvl8pPr>
            <ns1:lvl9pPr marL="3657600" algn="l" defTabSz="914400" rtl="0" eaLnBrk="1" latinLnBrk="0" hangingPunct="1">
              <ns1:defRPr sz="1800" kern="1200">
                <ns1:solidFill>
                  <ns1:schemeClr val="tx1"/>
                </ns1:solidFill>
                <ns1:latin typeface="+mn-lt"/>
                <ns1:ea typeface="+mn-ea"/>
                <ns1:cs typeface="+mn-cs"/>
              </ns1:defRPr>
            </ns1:lvl9pPr>
          </ns1:lstStyle>
          <ns1:p>
            <ns1:r>
              <ns1:rPr lang="en-GB" dirty="0"/>
              <ns1:t>Detailed below are the potential total estimated costs of your processes, for example, if it is taking your team five hours a week to produce business reports or manage queries, the below figures highlight the total current process cost to your business</ns1:t>
            </ns1:r>
          </ns1:p>
        </ns0:txBody>
      </ns0:sp>
      <ns0:sp>
        <ns0:nvSpPr>
          <ns0:cNvPr id="17" name="TextBox 73">
            <ns1:extLst>
              <ns1:ext uri="{FF2B5EF4-FFF2-40B4-BE49-F238E27FC236}">
                <ns2:creationId id="{26C72DA0-7F4F-2463-57EE-C54629B38CE5}"/>
              </ns1:ext>
            </ns1:extLst>
          </ns0:cNvPr>
          <ns0:cNvSpPr txBox="1"/>
          <ns0:nvPr/>
        </ns0:nvSpPr>
        <ns0:spPr>
          <ns1:xfrm>
            <ns1:off x="635504" y="823804"/>
            <ns1:ext cx="2297326" cy="200055"/>
          </ns1:xfrm>
          <ns1:prstGeom prst="rect">
            <ns1:avLst/>
          </ns1:prstGeom>
          <ns1:noFill/>
        </ns0:spPr>
        <ns0:txBody>
          <ns1:bodyPr wrap="square" rtlCol="0">
            <ns1:spAutoFit/>
          </ns1:bodyPr>
          <ns1:lstStyle/>
          <ns1:p>
            <ns1:r>
              <ns1:rPr lang="en-GB" sz="700" dirty="0">
                <ns1:solidFill>
                  <ns1:schemeClr val="tx1">
                    <ns1:lumMod val="50000"/>
                    <ns1:lumOff val="50000"/>
                  </ns1:schemeClr>
                </ns1:solidFill>
                <ns1:latin typeface="Montserrat Medium" panose="00000600000000000000" pitchFamily="2" charset="0"/>
                <ns1:ea typeface="Open Sans" panose="020B0606030504020204" pitchFamily="34" charset="0"/>
                <ns1:cs typeface="Open Sans" panose="020B0606030504020204" pitchFamily="34" charset="0"/>
              </ns1:rPr>
              <ns1:t>Please note these are estimations only</ns1:t>
            </ns1:r>
          </ns1:p>
        </ns0:txBody>
      </ns0:sp>
    </ns0:spTree>
    <ns0:extLst>
      <ns0:ext uri="{BB962C8B-B14F-4D97-AF65-F5344CB8AC3E}">
        <ns3:creationId val="1503669744"/>
      </ns0:ext>
    </ns0:extLst>
  </ns0:cSld>
  <ns0:clrMapOvr>
    <ns1:masterClrMapping/>
  </ns0:clrMapOvr>
</ns0:sld>
</file>

<file path=ppt/slides/slide4.xml><?xml version="1.0" encoding="utf-8"?>
<ns0:sld xmlns:ns0="http://schemas.openxmlformats.org/presentationml/2006/main" xmlns:ns1="http://schemas.openxmlformats.org/drawingml/2006/main" xmlns:ns2="http://schemas.microsoft.com/office/drawing/2014/main" xmlns:ns3="http://schemas.microsoft.com/office/powerpoint/2010/main">
  <ns0:cSld>
    <ns0:spTree>
      <ns0:nvGrpSpPr>
        <ns0:cNvPr id="1" name=""/>
        <ns0:cNvGrpSpPr/>
        <ns0:nvPr/>
      </ns0:nvGrpSpPr>
      <ns0:grpSpPr>
        <ns1:xfrm>
          <ns1:off x="0" y="0"/>
          <ns1:ext cx="0" cy="0"/>
          <ns1:chOff x="0" y="0"/>
          <ns1:chExt cx="0" cy="0"/>
        </ns1:xfrm>
      </ns0:grpSpPr>
      <ns0:sp>
        <ns0:nvSpPr>
          <ns0:cNvPr id="2" name="Slide Number Placeholder 1">
            <ns1:extLst>
              <ns1:ext uri="{FF2B5EF4-FFF2-40B4-BE49-F238E27FC236}">
                <ns2:creationId id="{7AF9B21B-0DB0-4A3B-2A56-3222E861E382}"/>
              </ns1:ext>
            </ns1:extLst>
          </ns0:cNvPr>
          <ns0:cNvSpPr>
            <ns1:spLocks noGrp="1"/>
          </ns0:cNvSpPr>
          <ns0:nvPr>
            <ns0:ph type="sldNum" sz="quarter" idx="12"/>
          </ns0:nvPr>
        </ns0:nvSpPr>
        <ns0:spPr/>
        <ns0:txBody>
          <ns1:bodyPr/>
          <ns1:lstStyle/>
          <ns1:p>
            <ns1:fld id="{3531A8E9-B4CF-5643-AF96-CB4C768DAD63}" type="slidenum">
              <ns1:rPr lang="en-US" smtClean="0"/>
              <ns1:t>4</ns1:t>
            </ns1:fld>
            <ns1:endParaRPr lang="en-US"/>
          </ns1:p>
        </ns0:txBody>
      </ns0:sp>
      <ns0:sp>
        <ns0:nvSpPr>
          <ns0:cNvPr id="3" name="Title 2">
            <ns1:extLst>
              <ns1:ext uri="{FF2B5EF4-FFF2-40B4-BE49-F238E27FC236}">
                <ns2:creationId id="{982CBA69-C11A-8CE4-B582-EF16D83B80A8}"/>
              </ns1:ext>
            </ns1:extLst>
          </ns0:cNvPr>
          <ns0:cNvSpPr>
            <ns1:spLocks noGrp="1"/>
          </ns0:cNvSpPr>
          <ns0:nvPr>
            <ns0:ph type="title"/>
          </ns0:nvPr>
        </ns0:nvSpPr>
        <ns0:spPr>
          <ns1:xfrm>
            <ns1:off x="695326" y="428400"/>
            <ns1:ext cx="10801349" cy="388773"/>
          </ns1:xfrm>
        </ns0:spPr>
        <ns0:txBody>
          <ns1:bodyPr>
            <ns1:normAutofit/>
          </ns1:bodyPr>
          <ns1:lstStyle/>
          <ns1:p>
            <ns1:r>
              <ns1:rPr lang="en-GB"/>
              <ns1:t>DOING NOTHING IS NOT AN OPTION</ns1:t>
            </ns1:r>
          </ns1:p>
        </ns0:txBody>
      </ns0:sp>
      <ns0:sp>
        <ns0:nvSpPr>
          <ns0:cNvPr id="54" name="TextBox 53">
            <ns1:extLst>
              <ns1:ext uri="{FF2B5EF4-FFF2-40B4-BE49-F238E27FC236}">
                <ns2:creationId id="{69CD4A24-0FC5-F6C8-0A71-820A70E43CB1}"/>
              </ns1:ext>
            </ns1:extLst>
          </ns0:cNvPr>
          <ns0:cNvSpPr txBox="1"/>
          <ns0:nvPr/>
        </ns0:nvSpPr>
        <ns0:spPr>
          <ns1:xfrm>
            <ns1:off x="6855314" y="2075256"/>
            <ns1:ext cx="2231324" cy="830997"/>
          </ns1:xfrm>
          <ns1:prstGeom prst="rect">
            <ns1:avLst/>
          </ns1:prstGeom>
          <ns1:noFill/>
        </ns0:spPr>
        <ns0:txBody>
          <ns1:bodyPr wrap="square" rtlCol="0" anchor="b" anchorCtr="0">
            <ns1:spAutoFit/>
          </ns1:bodyPr>
          <ns1:lstStyle/>
          <ns1:p>
            <ns1:pPr algn="ctr"/>
            <ns1:r>
              <ns1:rPr lang="en-GB" sz="1600" b="1" dirty="0">
                <ns1:latin typeface="Montserrat SemiBold" panose="00000700000000000000" pitchFamily="2" charset="0"/>
                <ns1:ea typeface="League Spartan" charset="0"/>
                <ns1:cs typeface="Poppins" pitchFamily="2" charset="77"/>
              </ns1:rPr>
              <ns1:t>Customer Invoicing &amp; Finance Workflow</ns1:t>
            </ns1:r>
            <ns1:endParaRPr lang="en-US" sz="1600" b="1" dirty="0">
              <ns1:latin typeface="Montserrat SemiBold" panose="00000700000000000000" pitchFamily="2" charset="0"/>
              <ns1:ea typeface="League Spartan" charset="0"/>
              <ns1:cs typeface="Poppins" pitchFamily="2" charset="77"/>
            </ns1:endParaRPr>
          </ns1:p>
        </ns0:txBody>
      </ns0:sp>
      <ns0:sp>
        <ns0:nvSpPr>
          <ns0:cNvPr id="67" name="TextBox 66">
            <ns1:extLst>
              <ns1:ext uri="{FF2B5EF4-FFF2-40B4-BE49-F238E27FC236}">
                <ns2:creationId id="{66DB37B9-37E7-B851-DABF-B428C6026ADB}"/>
              </ns1:ext>
            </ns1:extLst>
          </ns0:cNvPr>
          <ns0:cNvSpPr txBox="1"/>
          <ns0:nvPr/>
        </ns0:nvSpPr>
        <ns0:spPr>
          <ns1:xfrm>
            <ns1:off x="6952097" y="4521222"/>
            <ns1:ext cx="2424554" cy="477951"/>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Lack of self-service and poor reporting could be costing you</ns1:t>
            </ns1:r>
          </ns1:p>
        </ns0:txBody>
      </ns0:sp>
      <ns0:grpSp>
        <ns0:nvGrpSpPr>
          <ns0:cNvPr id="7" name="Group 6">
            <ns1:extLst>
              <ns1:ext uri="{FF2B5EF4-FFF2-40B4-BE49-F238E27FC236}">
                <ns2:creationId id="{79F0A832-F1F3-1479-819D-E11524CF6375}"/>
              </ns1:ext>
            </ns1:extLst>
          </ns0:cNvPr>
          <ns0:cNvGrpSpPr/>
          <ns0:nvPr/>
        </ns0:nvGrpSpPr>
        <ns0:grpSpPr>
          <ns1:xfrm>
            <ns1:off x="2773130" y="1903894"/>
            <ns1:ext cx="1918801" cy="3641251"/>
            <ns1:chOff x="2756504" y="1903894"/>
            <ns1:chExt cx="1918801" cy="3641251"/>
          </ns1:xfrm>
        </ns0:grpSpPr>
        <ns0:sp>
          <ns0:nvSpPr>
            <ns0:cNvPr id="45" name="Off-page Connector 9">
              <ns1:extLst>
                <ns1:ext uri="{FF2B5EF4-FFF2-40B4-BE49-F238E27FC236}">
                  <ns2:creationId id="{14F02441-381E-E675-0973-5995D3C09337}"/>
                </ns1:ext>
              </ns1:extLst>
            </ns0:cNvPr>
            <ns0:cNvSpPr/>
            <ns0:nvPr/>
          </ns0:nvSpPr>
          <ns0:spPr>
            <ns1:xfrm>
              <ns1:off x="2756504" y="1903894"/>
              <ns1:ext cx="1918800" cy="2544655"/>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rgbClr val="FF0000"/>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Standardised dashboard and reporting functionality </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Poor formatting and drill down ability </ns1:t>
              </ns1:r>
            </ns1:p>
          </ns0:txBody>
        </ns0:sp>
        <ns0:sp>
          <ns0:nvSpPr>
            <ns0:cNvPr id="44" name="Freeform 44">
              <ns1:extLst>
                <ns1:ext uri="{FF2B5EF4-FFF2-40B4-BE49-F238E27FC236}">
                  <ns2:creationId id="{9D6AF1DB-D2A2-3A99-8911-3637D8BF1298}"/>
                </ns1:ext>
              </ns1:extLst>
            </ns0:cNvPr>
            <ns0:cNvSpPr/>
            <ns0:nvPr/>
          </ns0:nvSpPr>
          <ns0:spPr>
            <ns1:xfrm rot="10800000">
              <ns1:off x="2756505" y="2025496"/>
              <ns1:ext cx="1918800" cy="3096761"/>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16778 w 4872690"/>
                <ns1:gd name="connsiteY0" fmla="*/ 9143998 h 9144000"/>
                <ns1:gd name="connsiteX1" fmla="*/ 4872690 w 4872690"/>
                <ns1:gd name="connsiteY1" fmla="*/ 9143998 h 9144000"/>
                <ns1:gd name="connsiteX2" fmla="*/ 4872690 w 4872690"/>
                <ns1:gd name="connsiteY2" fmla="*/ 9144000 h 9144000"/>
                <ns1:gd name="connsiteX3" fmla="*/ 16778 w 4872690"/>
                <ns1:gd name="connsiteY3" fmla="*/ 9144000 h 9144000"/>
                <ns1:gd name="connsiteX4" fmla="*/ 16778 w 4872690"/>
                <ns1:gd name="connsiteY4" fmla="*/ 9143998 h 9144000"/>
                <ns1:gd name="connsiteX5" fmla="*/ 0 w 4872690"/>
                <ns1:gd name="connsiteY5" fmla="*/ 743364 h 9144000"/>
                <ns1:gd name="connsiteX6" fmla="*/ 4872690 w 4872690"/>
                <ns1:gd name="connsiteY6" fmla="*/ 0 h 9144000"/>
                <ns1:gd name="connsiteX7" fmla="*/ 4872690 w 4872690"/>
                <ns1:gd name="connsiteY7" fmla="*/ 4215866 h 9144000"/>
                <ns1:gd name="connsiteX8" fmla="*/ 2444734 w 4872690"/>
                <ns1:gd name="connsiteY8" fmla="*/ 2983833 h 9144000"/>
                <ns1:gd name="connsiteX9" fmla="*/ 16778 w 4872690"/>
                <ns1:gd name="connsiteY9" fmla="*/ 4215866 h 9144000"/>
                <ns1:gd name="connsiteX10" fmla="*/ 0 w 4872690"/>
                <ns1:gd name="connsiteY10" fmla="*/ 743364 h 9144000"/>
                <ns1:gd name="connsiteX0" fmla="*/ 16778 w 4872690"/>
                <ns1:gd name="connsiteY0" fmla="*/ 8400634 h 8400636"/>
                <ns1:gd name="connsiteX1" fmla="*/ 4872690 w 4872690"/>
                <ns1:gd name="connsiteY1" fmla="*/ 8400634 h 8400636"/>
                <ns1:gd name="connsiteX2" fmla="*/ 4872690 w 4872690"/>
                <ns1:gd name="connsiteY2" fmla="*/ 8400636 h 8400636"/>
                <ns1:gd name="connsiteX3" fmla="*/ 16778 w 4872690"/>
                <ns1:gd name="connsiteY3" fmla="*/ 8400636 h 8400636"/>
                <ns1:gd name="connsiteX4" fmla="*/ 16778 w 4872690"/>
                <ns1:gd name="connsiteY4" fmla="*/ 8400634 h 8400636"/>
                <ns1:gd name="connsiteX5" fmla="*/ 0 w 4872690"/>
                <ns1:gd name="connsiteY5" fmla="*/ 0 h 8400636"/>
                <ns1:gd name="connsiteX6" fmla="*/ 4872690 w 4872690"/>
                <ns1:gd name="connsiteY6" fmla="*/ 33789 h 8400636"/>
                <ns1:gd name="connsiteX7" fmla="*/ 4872690 w 4872690"/>
                <ns1:gd name="connsiteY7" fmla="*/ 3472502 h 8400636"/>
                <ns1:gd name="connsiteX8" fmla="*/ 2444734 w 4872690"/>
                <ns1:gd name="connsiteY8" fmla="*/ 2240469 h 8400636"/>
                <ns1:gd name="connsiteX9" fmla="*/ 16778 w 4872690"/>
                <ns1:gd name="connsiteY9" fmla="*/ 3472502 h 8400636"/>
                <ns1:gd name="connsiteX10" fmla="*/ 0 w 4872690"/>
                <ns1:gd name="connsiteY10" fmla="*/ 0 h 8400636"/>
                <ns1:gd name="connsiteX0" fmla="*/ 16778 w 4906246"/>
                <ns1:gd name="connsiteY0" fmla="*/ 8400634 h 8400636"/>
                <ns1:gd name="connsiteX1" fmla="*/ 4872690 w 4906246"/>
                <ns1:gd name="connsiteY1" fmla="*/ 8400634 h 8400636"/>
                <ns1:gd name="connsiteX2" fmla="*/ 4872690 w 4906246"/>
                <ns1:gd name="connsiteY2" fmla="*/ 8400636 h 8400636"/>
                <ns1:gd name="connsiteX3" fmla="*/ 16778 w 4906246"/>
                <ns1:gd name="connsiteY3" fmla="*/ 8400636 h 8400636"/>
                <ns1:gd name="connsiteX4" fmla="*/ 16778 w 4906246"/>
                <ns1:gd name="connsiteY4" fmla="*/ 8400634 h 8400636"/>
                <ns1:gd name="connsiteX5" fmla="*/ 0 w 4906246"/>
                <ns1:gd name="connsiteY5" fmla="*/ 0 h 8400636"/>
                <ns1:gd name="connsiteX6" fmla="*/ 4906246 w 4906246"/>
                <ns1:gd name="connsiteY6" fmla="*/ 16895 h 8400636"/>
                <ns1:gd name="connsiteX7" fmla="*/ 4872690 w 4906246"/>
                <ns1:gd name="connsiteY7" fmla="*/ 3472502 h 8400636"/>
                <ns1:gd name="connsiteX8" fmla="*/ 2444734 w 4906246"/>
                <ns1:gd name="connsiteY8" fmla="*/ 2240469 h 8400636"/>
                <ns1:gd name="connsiteX9" fmla="*/ 16778 w 4906246"/>
                <ns1:gd name="connsiteY9" fmla="*/ 3472502 h 8400636"/>
                <ns1:gd name="connsiteX10" fmla="*/ 0 w 4906246"/>
                <ns1:gd name="connsiteY10" fmla="*/ 0 h 8400636"/>
                <ns1:gd name="connsiteX0" fmla="*/ 16778 w 4923024"/>
                <ns1:gd name="connsiteY0" fmla="*/ 8400634 h 8400636"/>
                <ns1:gd name="connsiteX1" fmla="*/ 4872690 w 4923024"/>
                <ns1:gd name="connsiteY1" fmla="*/ 8400634 h 8400636"/>
                <ns1:gd name="connsiteX2" fmla="*/ 4872690 w 4923024"/>
                <ns1:gd name="connsiteY2" fmla="*/ 8400636 h 8400636"/>
                <ns1:gd name="connsiteX3" fmla="*/ 16778 w 4923024"/>
                <ns1:gd name="connsiteY3" fmla="*/ 8400636 h 8400636"/>
                <ns1:gd name="connsiteX4" fmla="*/ 16778 w 4923024"/>
                <ns1:gd name="connsiteY4" fmla="*/ 8400634 h 8400636"/>
                <ns1:gd name="connsiteX5" fmla="*/ 0 w 4923024"/>
                <ns1:gd name="connsiteY5" fmla="*/ 0 h 8400636"/>
                <ns1:gd name="connsiteX6" fmla="*/ 4923024 w 4923024"/>
                <ns1:gd name="connsiteY6" fmla="*/ 0 h 8400636"/>
                <ns1:gd name="connsiteX7" fmla="*/ 4872690 w 4923024"/>
                <ns1:gd name="connsiteY7" fmla="*/ 3472502 h 8400636"/>
                <ns1:gd name="connsiteX8" fmla="*/ 2444734 w 4923024"/>
                <ns1:gd name="connsiteY8" fmla="*/ 2240469 h 8400636"/>
                <ns1:gd name="connsiteX9" fmla="*/ 16778 w 4923024"/>
                <ns1:gd name="connsiteY9" fmla="*/ 3472502 h 8400636"/>
                <ns1:gd name="connsiteX10" fmla="*/ 0 w 4923024"/>
                <ns1:gd name="connsiteY10" fmla="*/ 0 h 8400636"/>
                <ns1:gd name="connsiteX0" fmla="*/ 16778 w 4923024"/>
                <ns1:gd name="connsiteY0" fmla="*/ 8434423 h 8434425"/>
                <ns1:gd name="connsiteX1" fmla="*/ 4872690 w 4923024"/>
                <ns1:gd name="connsiteY1" fmla="*/ 8434423 h 8434425"/>
                <ns1:gd name="connsiteX2" fmla="*/ 4872690 w 4923024"/>
                <ns1:gd name="connsiteY2" fmla="*/ 8434425 h 8434425"/>
                <ns1:gd name="connsiteX3" fmla="*/ 16778 w 4923024"/>
                <ns1:gd name="connsiteY3" fmla="*/ 8434425 h 8434425"/>
                <ns1:gd name="connsiteX4" fmla="*/ 16778 w 4923024"/>
                <ns1:gd name="connsiteY4" fmla="*/ 8434423 h 8434425"/>
                <ns1:gd name="connsiteX5" fmla="*/ 0 w 4923024"/>
                <ns1:gd name="connsiteY5" fmla="*/ 33789 h 8434425"/>
                <ns1:gd name="connsiteX6" fmla="*/ 4923024 w 4923024"/>
                <ns1:gd name="connsiteY6" fmla="*/ 0 h 8434425"/>
                <ns1:gd name="connsiteX7" fmla="*/ 4872690 w 4923024"/>
                <ns1:gd name="connsiteY7" fmla="*/ 3506291 h 8434425"/>
                <ns1:gd name="connsiteX8" fmla="*/ 2444734 w 4923024"/>
                <ns1:gd name="connsiteY8" fmla="*/ 2274258 h 8434425"/>
                <ns1:gd name="connsiteX9" fmla="*/ 16778 w 4923024"/>
                <ns1:gd name="connsiteY9" fmla="*/ 3506291 h 8434425"/>
                <ns1:gd name="connsiteX10" fmla="*/ 0 w 4923024"/>
                <ns1:gd name="connsiteY10" fmla="*/ 33789 h 8434425"/>
                <ns1:gd name="connsiteX0" fmla="*/ 16778 w 4923024"/>
                <ns1:gd name="connsiteY0" fmla="*/ 8434423 h 8434425"/>
                <ns1:gd name="connsiteX1" fmla="*/ 4872690 w 4923024"/>
                <ns1:gd name="connsiteY1" fmla="*/ 8434423 h 8434425"/>
                <ns1:gd name="connsiteX2" fmla="*/ 4872690 w 4923024"/>
                <ns1:gd name="connsiteY2" fmla="*/ 8434425 h 8434425"/>
                <ns1:gd name="connsiteX3" fmla="*/ 16778 w 4923024"/>
                <ns1:gd name="connsiteY3" fmla="*/ 8434425 h 8434425"/>
                <ns1:gd name="connsiteX4" fmla="*/ 16778 w 4923024"/>
                <ns1:gd name="connsiteY4" fmla="*/ 8434423 h 8434425"/>
                <ns1:gd name="connsiteX5" fmla="*/ 0 w 4923024"/>
                <ns1:gd name="connsiteY5" fmla="*/ 33789 h 8434425"/>
                <ns1:gd name="connsiteX6" fmla="*/ 4923024 w 4923024"/>
                <ns1:gd name="connsiteY6" fmla="*/ 0 h 8434425"/>
                <ns1:gd name="connsiteX7" fmla="*/ 4872690 w 4923024"/>
                <ns1:gd name="connsiteY7" fmla="*/ 3506291 h 8434425"/>
                <ns1:gd name="connsiteX8" fmla="*/ 2444734 w 4923024"/>
                <ns1:gd name="connsiteY8" fmla="*/ 2274258 h 8434425"/>
                <ns1:gd name="connsiteX9" fmla="*/ 16778 w 4923024"/>
                <ns1:gd name="connsiteY9" fmla="*/ 3506291 h 8434425"/>
                <ns1:gd name="connsiteX10" fmla="*/ 0 w 4923024"/>
                <ns1:gd name="connsiteY10" fmla="*/ 33789 h 8434425"/>
                <ns1:gd name="connsiteX0" fmla="*/ 16778 w 4906246"/>
                <ns1:gd name="connsiteY0" fmla="*/ 8451318 h 8451320"/>
                <ns1:gd name="connsiteX1" fmla="*/ 4872690 w 4906246"/>
                <ns1:gd name="connsiteY1" fmla="*/ 8451318 h 8451320"/>
                <ns1:gd name="connsiteX2" fmla="*/ 4872690 w 4906246"/>
                <ns1:gd name="connsiteY2" fmla="*/ 8451320 h 8451320"/>
                <ns1:gd name="connsiteX3" fmla="*/ 16778 w 4906246"/>
                <ns1:gd name="connsiteY3" fmla="*/ 8451320 h 8451320"/>
                <ns1:gd name="connsiteX4" fmla="*/ 16778 w 4906246"/>
                <ns1:gd name="connsiteY4" fmla="*/ 8451318 h 8451320"/>
                <ns1:gd name="connsiteX5" fmla="*/ 0 w 4906246"/>
                <ns1:gd name="connsiteY5" fmla="*/ 50684 h 8451320"/>
                <ns1:gd name="connsiteX6" fmla="*/ 4906246 w 4906246"/>
                <ns1:gd name="connsiteY6" fmla="*/ 0 h 8451320"/>
                <ns1:gd name="connsiteX7" fmla="*/ 4872690 w 4906246"/>
                <ns1:gd name="connsiteY7" fmla="*/ 3523186 h 8451320"/>
                <ns1:gd name="connsiteX8" fmla="*/ 2444734 w 4906246"/>
                <ns1:gd name="connsiteY8" fmla="*/ 2291153 h 8451320"/>
                <ns1:gd name="connsiteX9" fmla="*/ 16778 w 4906246"/>
                <ns1:gd name="connsiteY9" fmla="*/ 3523186 h 8451320"/>
                <ns1:gd name="connsiteX10" fmla="*/ 0 w 4906246"/>
                <ns1:gd name="connsiteY10" fmla="*/ 50684 h 8451320"/>
                <ns1:gd name="connsiteX0" fmla="*/ 16778 w 4923024"/>
                <ns1:gd name="connsiteY0" fmla="*/ 8400634 h 8400636"/>
                <ns1:gd name="connsiteX1" fmla="*/ 4872690 w 4923024"/>
                <ns1:gd name="connsiteY1" fmla="*/ 8400634 h 8400636"/>
                <ns1:gd name="connsiteX2" fmla="*/ 4872690 w 4923024"/>
                <ns1:gd name="connsiteY2" fmla="*/ 8400636 h 8400636"/>
                <ns1:gd name="connsiteX3" fmla="*/ 16778 w 4923024"/>
                <ns1:gd name="connsiteY3" fmla="*/ 8400636 h 8400636"/>
                <ns1:gd name="connsiteX4" fmla="*/ 16778 w 4923024"/>
                <ns1:gd name="connsiteY4" fmla="*/ 8400634 h 8400636"/>
                <ns1:gd name="connsiteX5" fmla="*/ 0 w 4923024"/>
                <ns1:gd name="connsiteY5" fmla="*/ 0 h 8400636"/>
                <ns1:gd name="connsiteX6" fmla="*/ 4923024 w 4923024"/>
                <ns1:gd name="connsiteY6" fmla="*/ 0 h 8400636"/>
                <ns1:gd name="connsiteX7" fmla="*/ 4872690 w 4923024"/>
                <ns1:gd name="connsiteY7" fmla="*/ 3472502 h 8400636"/>
                <ns1:gd name="connsiteX8" fmla="*/ 2444734 w 4923024"/>
                <ns1:gd name="connsiteY8" fmla="*/ 2240469 h 8400636"/>
                <ns1:gd name="connsiteX9" fmla="*/ 16778 w 4923024"/>
                <ns1:gd name="connsiteY9" fmla="*/ 3472502 h 8400636"/>
                <ns1:gd name="connsiteX10" fmla="*/ 0 w 4923024"/>
                <ns1:gd name="connsiteY10" fmla="*/ 0 h 8400636"/>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923024" h="8400636">
                  <ns1:moveTo>
                    <ns1:pt x="16778" y="8400634"/>
                  </ns1:moveTo>
                  <ns1:lnTo>
                    <ns1:pt x="4872690" y="8400634"/>
                  </ns1:lnTo>
                  <ns1:lnTo>
                    <ns1:pt x="4872690" y="8400636"/>
                  </ns1:lnTo>
                  <ns1:lnTo>
                    <ns1:pt x="16778" y="8400636"/>
                  </ns1:lnTo>
                  <ns1:lnTo>
                    <ns1:pt x="16778" y="8400634"/>
                  </ns1:lnTo>
                  <ns1:close/>
                  <ns1:moveTo>
                    <ns1:pt x="0" y="0"/>
                  </ns1:moveTo>
                  <ns1:lnTo>
                    <ns1:pt x="4923024" y="0"/>
                  </ns1:lnTo>
                  <ns1:lnTo>
                    <ns1:pt x="4872690" y="3472502"/>
                  </ns1:lnTo>
                  <ns1:lnTo>
                    <ns1:pt x="2444734" y="2240469"/>
                  </ns1:lnTo>
                  <ns1:lnTo>
                    <ns1:pt x="16778" y="3472502"/>
                  </ns1:lnTo>
                  <ns1:cubicBezTo>
                    <ns1:pt x="16778" y="2067213"/>
                    <ns1:pt x="0" y="1405289"/>
                    <ns1:pt x="0" y="0"/>
                  </ns1:cubicBezTo>
                  <ns1:close/>
                </ns1:path>
              </ns1:pathLst>
            </ns1:custGeom>
            <ns1:solidFill>
              <ns1:schemeClr val="accent1"/>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ns1:p>
          </ns0:txBody>
        </ns0:sp>
        <ns0:sp>
          <ns0:nvSpPr>
            <ns0:cNvPr id="46" name="TextBox 45">
              <ns1:extLst>
                <ns1:ext uri="{FF2B5EF4-FFF2-40B4-BE49-F238E27FC236}">
                  <ns2:creationId id="{C093E2E9-4057-3AFE-50E4-C89A59C82461}"/>
                </ns1:ext>
              </ns1:extLst>
            </ns0:cNvPr>
            <ns0:cNvSpPr txBox="1"/>
            <ns0:nvPr/>
          </ns0:nvSpPr>
          <ns0:spPr>
            <ns1:xfrm>
              <ns1:off x="2781183" y="2082013"/>
              <ns1:ext cx="1869443" cy="830997"/>
            </ns1:xfrm>
            <ns1:prstGeom prst="rect">
              <ns1:avLst/>
            </ns1:prstGeom>
            <ns1:noFill/>
          </ns0:spPr>
          <ns0:txBody>
            <ns1:bodyPr wrap="square" rtlCol="0" anchor="b" anchorCtr="0">
              <ns1:spAutoFit/>
            </ns1:bodyPr>
            <ns1:lstStyle/>
            <ns1:p>
              <ns1:pPr algn="ctr"/>
              <ns1:r>
                <ns1:rPr lang="en-GB" sz="1600" b="1" dirty="0">
                  <ns1:latin typeface="Montserrat SemiBold" panose="00000700000000000000" pitchFamily="2" charset="0"/>
                  <ns1:ea typeface="League Spartan" charset="0"/>
                  <ns1:cs typeface="Poppins" pitchFamily="2" charset="77"/>
                </ns1:rPr>
                <ns1:t>Finance query management &amp; reporting</ns1:t>
              </ns1:r>
            </ns1:p>
          </ns0:txBody>
        </ns0:sp>
        <ns0:sp>
          <ns0:nvSpPr>
            <ns0:cNvPr id="57" name="Rectangle: Rounded Corners 56">
              <ns1:extLst>
                <ns1:ext uri="{FF2B5EF4-FFF2-40B4-BE49-F238E27FC236}">
                  <ns2:creationId id="{374261D7-47BE-80C9-627F-3124A46B03B6}"/>
                </ns1:ext>
              </ns1:extLst>
            </ns0:cNvPr>
            <ns0:cNvSpPr/>
            <ns0:nvPr/>
          </ns0:nvSpPr>
          <ns0:spPr>
            <ns1:xfrm>
              <ns1:off x="2761904" y="4999173"/>
              <ns1:ext cx="1908000" cy="545972"/>
            </ns1:xfrm>
            <ns1:prstGeom prst="roundRect">
              <ns1:avLst/>
            </ns1:prstGeom>
            <ns1:solidFill>
              <ns1:schemeClr val="accent1">
                <ns1:alpha val="26000"/>
              </ns1:schemeClr>
            </ns1:solidFill>
            <ns1:ln>
              <ns1:solidFill>
                <ns1:schemeClr val="accent1"/>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63" name="TextBox 62">
              <ns1:extLst>
                <ns1:ext uri="{FF2B5EF4-FFF2-40B4-BE49-F238E27FC236}">
                  <ns2:creationId id="{95C09C31-B441-840E-A767-4F86861E1F2E}"/>
                </ns1:ext>
              </ns1:extLst>
            </ns0:cNvPr>
            <ns0:cNvSpPr txBox="1"/>
            <ns0:nvPr/>
          </ns0:nvSpPr>
          <ns0:spPr>
            <ns1:xfrm>
              <ns1:off x="2781059" y="4372605"/>
              <ns1:ext cx="1869690" cy="675570"/>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Inefficient finance reporting could be costing you</ns1:t>
              </ns1:r>
            </ns1:p>
          </ns0:txBody>
        </ns0:sp>
        <ns0:sp>
          <ns0:nvSpPr>
            <ns0:cNvPr id="68" name="TextBox 67">
              <ns1:extLst>
                <ns1:ext uri="{FF2B5EF4-FFF2-40B4-BE49-F238E27FC236}">
                  <ns2:creationId id="{C0EA8CB8-D6F8-2002-811C-82D845F0C462}"/>
                </ns1:ext>
              </ns1:extLst>
            </ns0:cNvPr>
            <ns0:cNvSpPr txBox="1"/>
            <ns0:nvPr/>
          </ns0:nvSpPr>
          <ns0:spPr>
            <ns1:xfrm>
              <ns1:off x="2763363" y="5143443"/>
              <ns1:ext cx="1905083" cy="400110"/>
            </ns1:xfrm>
            <ns1:prstGeom prst="rect">
              <ns1:avLst/>
            </ns1:prstGeom>
            <ns1:noFill/>
          </ns0:spPr>
          <ns0:txBody>
            <ns1:bodyPr wrap="square" rtlCol="0">
              <ns1:spAutoFit/>
            </ns1:bodyPr>
            <ns1:lstStyle/>
            <ns1:p>
              <ns1:pPr algn="ctr"/>
              <ns1:r>
                <ns1:rPr lang="en-GB" sz="2000" b="1" dirty="0">
                  <ns1:latin typeface="Open Sans" panose="020B0606030504020204" pitchFamily="34" charset="0"/>
                  <ns1:ea typeface="Open Sans" panose="020B0606030504020204" pitchFamily="34" charset="0"/>
                  <ns1:cs typeface="Open Sans" panose="020B0606030504020204" pitchFamily="34" charset="0"/>
                </ns1:rPr>
                <ns1:t>£</ns1:t>
              </ns1:r>
              <ns1:r>
                <ns1:rPr lang="tr-TR" sz="2000" b="1" dirty="0" err="1">
                  <ns1:latin typeface="Open Sans" panose="020B0606030504020204" pitchFamily="34" charset="0"/>
                  <ns1:ea typeface="Open Sans" panose="020B0606030504020204" pitchFamily="34" charset="0"/>
                  <ns1:cs typeface="Open Sans" panose="020B0606030504020204" pitchFamily="34" charset="0"/>
                </ns1:rPr>
                <ns1:t>59,453</ns1:t>
              </ns1:r>
              <ns1:r>
                <ns1:rPr lang="en-GB" sz="2000" dirty="0">
                  <ns1:solidFill>
                    <ns1:schemeClr val="accent1"/>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800" dirty="0">
                  <ns1:latin typeface="Open Sans" panose="020B0606030504020204" pitchFamily="34" charset="0"/>
                  <ns1:ea typeface="Open Sans" panose="020B0606030504020204" pitchFamily="34" charset="0"/>
                  <ns1:cs typeface="Open Sans" panose="020B0606030504020204" pitchFamily="34" charset="0"/>
                </ns1:rPr>
                <ns1:t>annually</ns1:t>
              </ns1:r>
            </ns1:p>
          </ns0:txBody>
        </ns0:sp>
      </ns0:grpSp>
      <ns0:grpSp>
        <ns0:nvGrpSpPr>
          <ns0:cNvPr id="17" name="Group 16">
            <ns1:extLst>
              <ns1:ext uri="{FF2B5EF4-FFF2-40B4-BE49-F238E27FC236}">
                <ns2:creationId id="{9C36B47D-43D9-185A-98CD-D65837B25AAE}"/>
              </ns1:ext>
            </ns1:extLst>
          </ns0:cNvPr>
          <ns0:cNvGrpSpPr/>
          <ns0:nvPr/>
        </ns0:nvGrpSpPr>
        <ns0:grpSpPr>
          <ns1:xfrm>
            <ns1:off x="4912447" y="1590252"/>
            <ns1:ext cx="1918801" cy="3957914"/>
            <ns1:chOff x="4870882" y="1590252"/>
            <ns1:chExt cx="1918801" cy="3957914"/>
          </ns1:xfrm>
        </ns0:grpSpPr>
        <ns0:sp>
          <ns0:nvSpPr>
            <ns0:cNvPr id="59" name="Rectangle: Rounded Corners 58">
              <ns1:extLst>
                <ns1:ext uri="{FF2B5EF4-FFF2-40B4-BE49-F238E27FC236}">
                  <ns2:creationId id="{483145D9-A5D5-4A29-9000-3FD97569E5F5}"/>
                </ns1:ext>
              </ns1:extLst>
            </ns0:cNvPr>
            <ns0:cNvSpPr/>
            <ns0:nvPr/>
          </ns0:nvSpPr>
          <ns0:spPr>
            <ns1:xfrm>
              <ns1:off x="4876282" y="4999173"/>
              <ns1:ext cx="1908000" cy="548993"/>
            </ns1:xfrm>
            <ns1:prstGeom prst="roundRect">
              <ns1:avLst/>
            </ns1:prstGeom>
            <ns1:solidFill>
              <ns1:schemeClr val="accent2">
                <ns1:alpha val="26000"/>
              </ns1:schemeClr>
            </ns1:solidFill>
            <ns1:ln>
              <ns1:solidFill>
                <ns1:schemeClr val="accent1"/>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49" name="Off-page Connector 9">
              <ns1:extLst>
                <ns1:ext uri="{FF2B5EF4-FFF2-40B4-BE49-F238E27FC236}">
                  <ns2:creationId id="{A97AE63F-0C53-AB7A-E6A8-5650E994B32B}"/>
                </ns1:ext>
              </ns1:extLst>
            </ns0:cNvPr>
            <ns0:cNvSpPr/>
            <ns0:nvPr/>
          </ns0:nvSpPr>
          <ns0:spPr>
            <ns1:xfrm>
              <ns1:off x="4870882" y="1903894"/>
              <ns1:ext cx="1918800" cy="2548563"/>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Inefficient processes </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Lack of self-serve solutions</ns1:t>
              </ns1:r>
            </ns1:p>
          </ns0:txBody>
        </ns0:sp>
        <ns0:sp>
          <ns0:nvSpPr>
            <ns0:cNvPr id="48" name="Freeform 50">
              <ns1:extLst>
                <ns1:ext uri="{FF2B5EF4-FFF2-40B4-BE49-F238E27FC236}">
                  <ns2:creationId id="{13C7AA69-72E1-AD20-DD7E-436E6E31F470}"/>
                </ns1:ext>
              </ns1:extLst>
            </ns0:cNvPr>
            <ns0:cNvSpPr/>
            <ns0:nvPr/>
          </ns0:nvSpPr>
          <ns0:spPr>
            <ns1:xfrm rot="10800000">
              <ns1:off x="4870883" y="2122536"/>
              <ns1:ext cx="1918800" cy="2971025"/>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9143998 h 9144000"/>
                <ns1:gd name="connsiteX5" fmla="*/ 0 w 4855912"/>
                <ns1:gd name="connsiteY5" fmla="*/ 794048 h 9144000"/>
                <ns1:gd name="connsiteX6" fmla="*/ 4855912 w 4855912"/>
                <ns1:gd name="connsiteY6" fmla="*/ 0 h 9144000"/>
                <ns1:gd name="connsiteX7" fmla="*/ 4855912 w 4855912"/>
                <ns1:gd name="connsiteY7" fmla="*/ 4215866 h 9144000"/>
                <ns1:gd name="connsiteX8" fmla="*/ 2427956 w 4855912"/>
                <ns1:gd name="connsiteY8" fmla="*/ 2983833 h 9144000"/>
                <ns1:gd name="connsiteX9" fmla="*/ 0 w 4855912"/>
                <ns1:gd name="connsiteY9" fmla="*/ 4215866 h 9144000"/>
                <ns1:gd name="connsiteX10" fmla="*/ 0 w 4855912"/>
                <ns1:gd name="connsiteY10" fmla="*/ 794048 h 9144000"/>
                <ns1:gd name="connsiteX0" fmla="*/ 0 w 4855912"/>
                <ns1:gd name="connsiteY0" fmla="*/ 8366845 h 8366847"/>
                <ns1:gd name="connsiteX1" fmla="*/ 4855912 w 4855912"/>
                <ns1:gd name="connsiteY1" fmla="*/ 8366845 h 8366847"/>
                <ns1:gd name="connsiteX2" fmla="*/ 4855912 w 4855912"/>
                <ns1:gd name="connsiteY2" fmla="*/ 8366847 h 8366847"/>
                <ns1:gd name="connsiteX3" fmla="*/ 0 w 4855912"/>
                <ns1:gd name="connsiteY3" fmla="*/ 8366847 h 8366847"/>
                <ns1:gd name="connsiteX4" fmla="*/ 0 w 4855912"/>
                <ns1:gd name="connsiteY4" fmla="*/ 8366845 h 8366847"/>
                <ns1:gd name="connsiteX5" fmla="*/ 0 w 4855912"/>
                <ns1:gd name="connsiteY5" fmla="*/ 16895 h 8366847"/>
                <ns1:gd name="connsiteX6" fmla="*/ 4839134 w 4855912"/>
                <ns1:gd name="connsiteY6" fmla="*/ 0 h 8366847"/>
                <ns1:gd name="connsiteX7" fmla="*/ 4855912 w 4855912"/>
                <ns1:gd name="connsiteY7" fmla="*/ 3438713 h 8366847"/>
                <ns1:gd name="connsiteX8" fmla="*/ 2427956 w 4855912"/>
                <ns1:gd name="connsiteY8" fmla="*/ 2206680 h 8366847"/>
                <ns1:gd name="connsiteX9" fmla="*/ 0 w 4855912"/>
                <ns1:gd name="connsiteY9" fmla="*/ 3438713 h 8366847"/>
                <ns1:gd name="connsiteX10" fmla="*/ 0 w 4855912"/>
                <ns1:gd name="connsiteY10" fmla="*/ 16895 h 8366847"/>
                <ns1:gd name="connsiteX0" fmla="*/ 0 w 4857526"/>
                <ns1:gd name="connsiteY0" fmla="*/ 8349950 h 8349952"/>
                <ns1:gd name="connsiteX1" fmla="*/ 4855912 w 4857526"/>
                <ns1:gd name="connsiteY1" fmla="*/ 8349950 h 8349952"/>
                <ns1:gd name="connsiteX2" fmla="*/ 4855912 w 4857526"/>
                <ns1:gd name="connsiteY2" fmla="*/ 8349952 h 8349952"/>
                <ns1:gd name="connsiteX3" fmla="*/ 0 w 4857526"/>
                <ns1:gd name="connsiteY3" fmla="*/ 8349952 h 8349952"/>
                <ns1:gd name="connsiteX4" fmla="*/ 0 w 4857526"/>
                <ns1:gd name="connsiteY4" fmla="*/ 8349950 h 8349952"/>
                <ns1:gd name="connsiteX5" fmla="*/ 0 w 4857526"/>
                <ns1:gd name="connsiteY5" fmla="*/ 0 h 8349952"/>
                <ns1:gd name="connsiteX6" fmla="*/ 4855912 w 4857526"/>
                <ns1:gd name="connsiteY6" fmla="*/ 0 h 8349952"/>
                <ns1:gd name="connsiteX7" fmla="*/ 4855912 w 4857526"/>
                <ns1:gd name="connsiteY7" fmla="*/ 3421818 h 8349952"/>
                <ns1:gd name="connsiteX8" fmla="*/ 2427956 w 4857526"/>
                <ns1:gd name="connsiteY8" fmla="*/ 2189785 h 8349952"/>
                <ns1:gd name="connsiteX9" fmla="*/ 0 w 4857526"/>
                <ns1:gd name="connsiteY9" fmla="*/ 3421818 h 8349952"/>
                <ns1:gd name="connsiteX10" fmla="*/ 0 w 4857526"/>
                <ns1:gd name="connsiteY10" fmla="*/ 0 h 8349952"/>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857526" h="8349952">
                  <ns1:moveTo>
                    <ns1:pt x="0" y="8349950"/>
                  </ns1:moveTo>
                  <ns1:lnTo>
                    <ns1:pt x="4855912" y="8349950"/>
                  </ns1:lnTo>
                  <ns1:lnTo>
                    <ns1:pt x="4855912" y="8349952"/>
                  </ns1:lnTo>
                  <ns1:lnTo>
                    <ns1:pt x="0" y="8349952"/>
                  </ns1:lnTo>
                  <ns1:lnTo>
                    <ns1:pt x="0" y="8349950"/>
                  </ns1:lnTo>
                  <ns1:close/>
                  <ns1:moveTo>
                    <ns1:pt x="0" y="0"/>
                  </ns1:moveTo>
                  <ns1:lnTo>
                    <ns1:pt x="4855912" y="0"/>
                  </ns1:lnTo>
                  <ns1:cubicBezTo>
                    <ns1:pt x="4861505" y="1146238"/>
                    <ns1:pt x="4850319" y="2275580"/>
                    <ns1:pt x="4855912" y="3421818"/>
                  </ns1:cubicBezTo>
                  <ns1:lnTo>
                    <ns1:pt x="2427956" y="2189785"/>
                  </ns1:lnTo>
                  <ns1:lnTo>
                    <ns1:pt x="0" y="3421818"/>
                  </ns1:lnTo>
                  <ns1:lnTo>
                    <ns1:pt x="0" y="0"/>
                  </ns1:lnTo>
                  <ns1:close/>
                </ns1:path>
              </ns1:pathLst>
            </ns1:custGeom>
            <ns1:solidFill>
              <ns1:schemeClr val="accent2"/>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ns1:p>
          </ns0:txBody>
        </ns0:sp>
        <ns0:sp>
          <ns0:nvSpPr>
            <ns0:cNvPr id="50" name="TextBox 49">
              <ns1:extLst>
                <ns1:ext uri="{FF2B5EF4-FFF2-40B4-BE49-F238E27FC236}">
                  <ns2:creationId id="{7B34D05C-D2DC-8FEC-1A30-2541B1BBDE4B}"/>
                </ns1:ext>
              </ns1:extLst>
            </ns0:cNvPr>
            <ns0:cNvSpPr txBox="1"/>
            <ns0:nvPr/>
          </ns0:nvSpPr>
          <ns0:spPr>
            <ns1:xfrm>
              <ns1:off x="4873123" y="1590252"/>
              <ns1:ext cx="1914319" cy="1323439"/>
            </ns1:xfrm>
            <ns1:prstGeom prst="rect">
              <ns1:avLst/>
            </ns1:prstGeom>
            <ns1:noFill/>
          </ns0:spPr>
          <ns0:txBody>
            <ns1:bodyPr wrap="square" rtlCol="0" anchor="b" anchorCtr="0">
              <ns1:spAutoFit/>
            </ns1:bodyPr>
            <ns1:lstStyle/>
            <ns1:p>
              <ns1:pPr algn="ctr"/>
              <ns1:endParaRPr lang="en-US" sz="1600" b="1" dirty="0">
                <ns1:latin typeface="Montserrat SemiBold" panose="00000700000000000000" pitchFamily="2" charset="0"/>
                <ns1:ea typeface="League Spartan" charset="0"/>
                <ns1:cs typeface="Poppins" pitchFamily="2" charset="77"/>
              </ns1:endParaRPr>
            </ns1:p>
            <ns1:p>
              <ns1:pPr algn="ctr"/>
              <ns1:endParaRPr lang="en-US" sz="1600" b="1" dirty="0">
                <ns1:latin typeface="Montserrat SemiBold" panose="00000700000000000000" pitchFamily="2" charset="0"/>
                <ns1:ea typeface="League Spartan" charset="0"/>
                <ns1:cs typeface="Poppins" pitchFamily="2" charset="77"/>
              </ns1:endParaRPr>
            </ns1:p>
            <ns1:p>
              <ns1:pPr algn="ctr"/>
              <ns1:r>
                <ns1:rPr lang="en-US" sz="1600" b="1" dirty="0">
                  <ns1:latin typeface="Montserrat SemiBold" panose="00000700000000000000" pitchFamily="2" charset="0"/>
                  <ns1:ea typeface="League Spartan" charset="0"/>
                  <ns1:cs typeface="Poppins" pitchFamily="2" charset="77"/>
                </ns1:rPr>
                <ns1:t>Debt collection administration processes</ns1:t>
              </ns1:r>
            </ns1:p>
          </ns0:txBody>
        </ns0:sp>
        <ns0:sp>
          <ns0:nvSpPr>
            <ns0:cNvPr id="65" name="TextBox 64">
              <ns1:extLst>
                <ns1:ext uri="{FF2B5EF4-FFF2-40B4-BE49-F238E27FC236}">
                  <ns2:creationId id="{CCDBA8E2-2E49-D3DC-8F70-3EBC50517161}"/>
                </ns1:ext>
              </ns1:extLst>
            </ns0:cNvPr>
            <ns0:cNvSpPr txBox="1"/>
            <ns0:nvPr/>
          </ns0:nvSpPr>
          <ns0:spPr>
            <ns1:xfrm>
              <ns1:off x="4873123" y="4365181"/>
              <ns1:ext cx="1914319" cy="675570"/>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Debt collection processes could be costing you</ns1:t>
              </ns1:r>
            </ns1:p>
          </ns0:txBody>
        </ns0:sp>
        <ns0:sp>
          <ns0:nvSpPr>
            <ns0:cNvPr id="69" name="TextBox 68">
              <ns1:extLst>
                <ns1:ext uri="{FF2B5EF4-FFF2-40B4-BE49-F238E27FC236}">
                  <ns2:creationId id="{3C634A47-D927-FE8D-6324-130A75E52781}"/>
                </ns1:ext>
              </ns1:extLst>
            </ns0:cNvPr>
            <ns0:cNvSpPr txBox="1"/>
            <ns0:nvPr/>
          </ns0:nvSpPr>
          <ns0:spPr>
            <ns1:xfrm>
              <ns1:off x="4884646" y="5118034"/>
              <ns1:ext cx="1891272" cy="400110"/>
            </ns1:xfrm>
            <ns1:prstGeom prst="rect">
              <ns1:avLst/>
            </ns1:prstGeom>
            <ns1:noFill/>
          </ns0:spPr>
          <ns0:txBody>
            <ns1:bodyPr wrap="square" rtlCol="0">
              <ns1:spAutoFit/>
            </ns1:bodyPr>
            <ns1:lstStyle/>
            <ns1:p>
              <ns1:pPr algn="ctr"/>
              <ns1:r>
                <ns1:rPr lang="en-GB" sz="2000" b="1" dirty="0">
                  <ns1:latin typeface="Open Sans" panose="020B0606030504020204" pitchFamily="34" charset="0"/>
                  <ns1:ea typeface="Open Sans" panose="020B0606030504020204" pitchFamily="34" charset="0"/>
                  <ns1:cs typeface="Open Sans" panose="020B0606030504020204" pitchFamily="34" charset="0"/>
                </ns1:rPr>
                <ns1:t>£</ns1:t>
              </ns1:r>
              <ns1:r>
                <ns1:rPr lang="tr-TR" sz="2000" b="1" dirty="0" err="1">
                  <ns1:latin typeface="Open Sans" panose="020B0606030504020204" pitchFamily="34" charset="0"/>
                  <ns1:ea typeface="Open Sans" panose="020B0606030504020204" pitchFamily="34" charset="0"/>
                  <ns1:cs typeface="Open Sans" panose="020B0606030504020204" pitchFamily="34" charset="0"/>
                </ns1:rPr>
                <ns1:t>25,153</ns1:t>
              </ns1:r>
              <ns1:r>
                <ns1:rPr lang="en-GB" sz="20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800" dirty="0">
                  <ns1:latin typeface="Open Sans" panose="020B0606030504020204" pitchFamily="34" charset="0"/>
                  <ns1:ea typeface="Open Sans" panose="020B0606030504020204" pitchFamily="34" charset="0"/>
                  <ns1:cs typeface="Open Sans" panose="020B0606030504020204" pitchFamily="34" charset="0"/>
                </ns1:rPr>
                <ns1:t>annually</ns1:t>
              </ns1:r>
            </ns1:p>
          </ns0:txBody>
        </ns0:sp>
      </ns0:grpSp>
      <ns0:sp>
        <ns0:nvSpPr>
          <ns0:cNvPr id="71" name="Rectangle 70">
            <ns1:extLst>
              <ns1:ext uri="{FF2B5EF4-FFF2-40B4-BE49-F238E27FC236}">
                <ns2:creationId id="{64A6E194-9E68-2DD5-DD40-F6B630830462}"/>
              </ns1:ext>
            </ns1:extLst>
          </ns0:cNvPr>
          <ns0:cNvSpPr/>
          <ns0:nvPr/>
        </ns0:nvSpPr>
        <ns0:spPr>
          <ns1:xfrm>
            <ns1:off x="664160" y="5880683"/>
            <ns1:ext cx="10442652" cy="518938"/>
          </ns1:xfrm>
          <ns1:prstGeom prst="rect">
            <ns1:avLst/>
          </ns1:prstGeom>
          <ns1:solidFill>
            <ns1:schemeClr val="tx1">
              <ns1:lumMod val="50000"/>
              <ns1:lumOff val="5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72" name="TextBox 71">
            <ns1:extLst>
              <ns1:ext uri="{FF2B5EF4-FFF2-40B4-BE49-F238E27FC236}">
                <ns2:creationId id="{0BFC616B-B131-2AE7-F109-2FC9C9900A7B}"/>
              </ns1:ext>
            </ns1:extLst>
          </ns0:cNvPr>
          <ns0:cNvSpPr txBox="1"/>
          <ns0:nvPr/>
        </ns0:nvSpPr>
        <ns0:spPr>
          <ns1:xfrm>
            <ns1:off x="678699" y="5904972"/>
            <ns1:ext cx="10411181" cy="461665"/>
          </ns1:xfrm>
          <ns1:prstGeom prst="rect">
            <ns1:avLst/>
          </ns1:prstGeom>
          <ns1:noFill/>
        </ns0:spPr>
        <ns0:txBody>
          <ns1:bodyPr wrap="square" rtlCol="0">
            <ns1:spAutoFit/>
          </ns1:bodyPr>
          <ns1:lstStyle/>
          <ns1:p>
            <ns1:pPr algn="ctr"/>
            <ns1:r>
              <ns1:rPr lang="tr-TR" sz="24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Your</ns1:t>
            </ns1:r>
            <ns1:r>
              <ns1:rPr lang="tr-TR"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ns1:t>
            </ns1:r>
            <ns1:r>
              <ns1:rPr lang="tr-TR" sz="24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current</ns1:t>
            </ns1:r>
            <ns1:r>
              <ns1:rPr lang="tr-TR"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ns1:t>
            </ns1:r>
            <ns1:r>
              <ns1:rPr lang="tr-TR" sz="24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estimated</ns1:t>
            </ns1:r>
            <ns1:r>
              <ns1:rPr lang="tr-TR"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ns1:t>
            </ns1:r>
            <ns1:r>
              <ns1:rPr lang="tr-TR" sz="24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process</ns1:t>
            </ns1:r>
            <ns1:r>
              <ns1:rPr lang="tr-TR"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ns1:t>
            </ns1:r>
            <ns1:r>
              <ns1:rPr lang="tr-TR" sz="24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costs</ns1:t>
            </ns1:r>
            <ns1:r>
              <ns1:rPr lang="tr-TR"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ns1:t>
            </ns1:r>
            <ns1:r>
              <ns1:rPr lang="tr-TR" sz="24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are</ns1:t>
            </ns1:r>
            <ns1:r>
              <ns1:rPr lang="en-GB"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2400" b="1"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2400" b="1"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760,363</ns1:t>
            </ns1:r>
            <ns1:r>
              <ns1:rPr lang="en-GB"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annual</ns1:t>
            </ns1:r>
            <ns1:r>
              <ns1:rPr lang="tr-TR" sz="24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ly</ns1:t>
            </ns1:r>
            <ns1:endParaRPr lang="en-GB"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endParaRPr>
          </ns1:p>
        </ns0:txBody>
      </ns0:sp>
      <ns0:grpSp>
        <ns0:nvGrpSpPr>
          <ns0:cNvPr id="8" name="Group 7">
            <ns1:extLst>
              <ns1:ext uri="{FF2B5EF4-FFF2-40B4-BE49-F238E27FC236}">
                <ns2:creationId id="{FF786152-FEAF-A170-B663-448B52CE968F}"/>
              </ns1:ext>
            </ns1:extLst>
          </ns0:cNvPr>
          <ns0:cNvGrpSpPr/>
          <ns0:nvPr/>
        </ns0:nvGrpSpPr>
        <ns0:grpSpPr>
          <ns1:xfrm>
            <ns1:off x="644200" y="1903895"/>
            <ns1:ext cx="1918800" cy="3641250"/>
            <ns1:chOff x="644200" y="1903895"/>
            <ns1:chExt cx="1918800" cy="3641250"/>
          </ns1:xfrm>
        </ns0:grpSpPr>
        <ns0:sp>
          <ns0:nvSpPr>
            <ns0:cNvPr id="41" name="Off-page Connector 9">
              <ns1:extLst>
                <ns1:ext uri="{FF2B5EF4-FFF2-40B4-BE49-F238E27FC236}">
                  <ns2:creationId id="{579E8B31-C28B-B9F8-070D-943247388A6B}"/>
                </ns1:ext>
              </ns1:extLst>
            </ns0:cNvPr>
            <ns0:cNvSpPr/>
            <ns0:nvPr/>
          </ns0:nvSpPr>
          <ns0:spPr>
            <ns1:xfrm>
              <ns1:off x="644200" y="1903895"/>
              <ns1:ext cx="1918800" cy="2544656"/>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Ineffective authorisation processes </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Uncontrolled spend</ns1:t>
              </ns1: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0:txBody>
        </ns0:sp>
        <ns0:sp>
          <ns0:nvSpPr>
            <ns0:cNvPr id="40" name="Freeform 4">
              <ns1:extLst>
                <ns1:ext uri="{FF2B5EF4-FFF2-40B4-BE49-F238E27FC236}">
                  <ns2:creationId id="{775A7557-207F-823B-8E7F-4AA7DB2E6D01}"/>
                </ns1:ext>
              </ns1:extLst>
            </ns0:cNvPr>
            <ns0:cNvSpPr/>
            <ns0:nvPr/>
          </ns0:nvSpPr>
          <ns0:spPr>
            <ns1:xfrm rot="10800000">
              <ns1:off x="644200" y="2072848"/>
              <ns1:ext cx="1918800" cy="3041098"/>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16778 w 4872690"/>
                <ns1:gd name="connsiteY0" fmla="*/ 9143998 h 9144000"/>
                <ns1:gd name="connsiteX1" fmla="*/ 4872690 w 4872690"/>
                <ns1:gd name="connsiteY1" fmla="*/ 9143998 h 9144000"/>
                <ns1:gd name="connsiteX2" fmla="*/ 4872690 w 4872690"/>
                <ns1:gd name="connsiteY2" fmla="*/ 9144000 h 9144000"/>
                <ns1:gd name="connsiteX3" fmla="*/ 16778 w 4872690"/>
                <ns1:gd name="connsiteY3" fmla="*/ 9144000 h 9144000"/>
                <ns1:gd name="connsiteX4" fmla="*/ 16778 w 4872690"/>
                <ns1:gd name="connsiteY4" fmla="*/ 9143998 h 9144000"/>
                <ns1:gd name="connsiteX5" fmla="*/ 0 w 4872690"/>
                <ns1:gd name="connsiteY5" fmla="*/ 726469 h 9144000"/>
                <ns1:gd name="connsiteX6" fmla="*/ 4872690 w 4872690"/>
                <ns1:gd name="connsiteY6" fmla="*/ 0 h 9144000"/>
                <ns1:gd name="connsiteX7" fmla="*/ 4872690 w 4872690"/>
                <ns1:gd name="connsiteY7" fmla="*/ 4215866 h 9144000"/>
                <ns1:gd name="connsiteX8" fmla="*/ 2444734 w 4872690"/>
                <ns1:gd name="connsiteY8" fmla="*/ 2983833 h 9144000"/>
                <ns1:gd name="connsiteX9" fmla="*/ 16778 w 4872690"/>
                <ns1:gd name="connsiteY9" fmla="*/ 4215866 h 9144000"/>
                <ns1:gd name="connsiteX10" fmla="*/ 0 w 4872690"/>
                <ns1:gd name="connsiteY10" fmla="*/ 726469 h 9144000"/>
                <ns1:gd name="connsiteX0" fmla="*/ 16778 w 4889468"/>
                <ns1:gd name="connsiteY0" fmla="*/ 8468213 h 8468215"/>
                <ns1:gd name="connsiteX1" fmla="*/ 4872690 w 4889468"/>
                <ns1:gd name="connsiteY1" fmla="*/ 8468213 h 8468215"/>
                <ns1:gd name="connsiteX2" fmla="*/ 4872690 w 4889468"/>
                <ns1:gd name="connsiteY2" fmla="*/ 8468215 h 8468215"/>
                <ns1:gd name="connsiteX3" fmla="*/ 16778 w 4889468"/>
                <ns1:gd name="connsiteY3" fmla="*/ 8468215 h 8468215"/>
                <ns1:gd name="connsiteX4" fmla="*/ 16778 w 4889468"/>
                <ns1:gd name="connsiteY4" fmla="*/ 8468213 h 8468215"/>
                <ns1:gd name="connsiteX5" fmla="*/ 0 w 4889468"/>
                <ns1:gd name="connsiteY5" fmla="*/ 50684 h 8468215"/>
                <ns1:gd name="connsiteX6" fmla="*/ 4889468 w 4889468"/>
                <ns1:gd name="connsiteY6" fmla="*/ 0 h 8468215"/>
                <ns1:gd name="connsiteX7" fmla="*/ 4872690 w 4889468"/>
                <ns1:gd name="connsiteY7" fmla="*/ 3540081 h 8468215"/>
                <ns1:gd name="connsiteX8" fmla="*/ 2444734 w 4889468"/>
                <ns1:gd name="connsiteY8" fmla="*/ 2308048 h 8468215"/>
                <ns1:gd name="connsiteX9" fmla="*/ 16778 w 4889468"/>
                <ns1:gd name="connsiteY9" fmla="*/ 3540081 h 8468215"/>
                <ns1:gd name="connsiteX10" fmla="*/ 0 w 4889468"/>
                <ns1:gd name="connsiteY10" fmla="*/ 50684 h 8468215"/>
                <ns1:gd name="connsiteX0" fmla="*/ 16778 w 4889468"/>
                <ns1:gd name="connsiteY0" fmla="*/ 8417529 h 8417531"/>
                <ns1:gd name="connsiteX1" fmla="*/ 4872690 w 4889468"/>
                <ns1:gd name="connsiteY1" fmla="*/ 8417529 h 8417531"/>
                <ns1:gd name="connsiteX2" fmla="*/ 4872690 w 4889468"/>
                <ns1:gd name="connsiteY2" fmla="*/ 8417531 h 8417531"/>
                <ns1:gd name="connsiteX3" fmla="*/ 16778 w 4889468"/>
                <ns1:gd name="connsiteY3" fmla="*/ 8417531 h 8417531"/>
                <ns1:gd name="connsiteX4" fmla="*/ 16778 w 4889468"/>
                <ns1:gd name="connsiteY4" fmla="*/ 8417529 h 8417531"/>
                <ns1:gd name="connsiteX5" fmla="*/ 0 w 4889468"/>
                <ns1:gd name="connsiteY5" fmla="*/ 0 h 8417531"/>
                <ns1:gd name="connsiteX6" fmla="*/ 4889468 w 4889468"/>
                <ns1:gd name="connsiteY6" fmla="*/ 0 h 8417531"/>
                <ns1:gd name="connsiteX7" fmla="*/ 4872690 w 4889468"/>
                <ns1:gd name="connsiteY7" fmla="*/ 3489397 h 8417531"/>
                <ns1:gd name="connsiteX8" fmla="*/ 2444734 w 4889468"/>
                <ns1:gd name="connsiteY8" fmla="*/ 2257364 h 8417531"/>
                <ns1:gd name="connsiteX9" fmla="*/ 16778 w 4889468"/>
                <ns1:gd name="connsiteY9" fmla="*/ 3489397 h 8417531"/>
                <ns1:gd name="connsiteX10" fmla="*/ 0 w 4889468"/>
                <ns1:gd name="connsiteY10" fmla="*/ 0 h 8417531"/>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889468" h="8417531">
                  <ns1:moveTo>
                    <ns1:pt x="16778" y="8417529"/>
                  </ns1:moveTo>
                  <ns1:lnTo>
                    <ns1:pt x="4872690" y="8417529"/>
                  </ns1:lnTo>
                  <ns1:lnTo>
                    <ns1:pt x="4872690" y="8417531"/>
                  </ns1:lnTo>
                  <ns1:lnTo>
                    <ns1:pt x="16778" y="8417531"/>
                  </ns1:lnTo>
                  <ns1:lnTo>
                    <ns1:pt x="16778" y="8417529"/>
                  </ns1:lnTo>
                  <ns1:close/>
                  <ns1:moveTo>
                    <ns1:pt x="0" y="0"/>
                  </ns1:moveTo>
                  <ns1:lnTo>
                    <ns1:pt x="4889468" y="0"/>
                  </ns1:lnTo>
                  <ns1:cubicBezTo>
                    <ns1:pt x="4883875" y="1180027"/>
                    <ns1:pt x="4878283" y="2309370"/>
                    <ns1:pt x="4872690" y="3489397"/>
                  </ns1:cubicBezTo>
                  <ns1:lnTo>
                    <ns1:pt x="2444734" y="2257364"/>
                  </ns1:lnTo>
                  <ns1:lnTo>
                    <ns1:pt x="16778" y="3489397"/>
                  </ns1:lnTo>
                  <ns1:cubicBezTo>
                    <ns1:pt x="16778" y="2084108"/>
                    <ns1:pt x="0" y="1405289"/>
                    <ns1:pt x="0" y="0"/>
                  </ns1:cubicBezTo>
                  <ns1:close/>
                </ns1:path>
              </ns1:pathLst>
            </ns1:custGeom>
            <ns1:solidFill>
              <ns1:schemeClr val="tx2"/>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dirty="0"/>
            </ns1:p>
          </ns0:txBody>
        </ns0:sp>
        <ns0:sp>
          <ns0:nvSpPr>
            <ns0:cNvPr id="42" name="TextBox 41">
              <ns1:extLst>
                <ns1:ext uri="{FF2B5EF4-FFF2-40B4-BE49-F238E27FC236}">
                  <ns2:creationId id="{A01E455A-2DE5-AA6B-952A-5F99CA73916D}"/>
                </ns1:ext>
              </ns1:extLst>
            </ns0:cNvPr>
            <ns0:cNvSpPr txBox="1"/>
            <ns0:nvPr/>
          </ns0:nvSpPr>
          <ns0:spPr>
            <ns1:xfrm>
              <ns1:off x="666721" y="2082991"/>
              <ns1:ext cx="1873758" cy="584775"/>
            </ns1:xfrm>
            <ns1:prstGeom prst="rect">
              <ns1:avLst/>
            </ns1:prstGeom>
            <ns1:noFill/>
          </ns0:spPr>
          <ns0:txBody>
            <ns1:bodyPr wrap="square" rtlCol="0" anchor="b" anchorCtr="0">
              <ns1:spAutoFit/>
            </ns1:bodyPr>
            <ns1:lstStyle/>
            <ns1:p>
              <ns1:pPr algn="ctr"/>
              <ns1:r>
                <ns1:rPr lang="en-US" sz="1600" b="1" dirty="0">
                  <ns1:latin typeface="Montserrat SemiBold" panose="00000700000000000000" pitchFamily="2" charset="0"/>
                  <ns1:ea typeface="League Spartan" charset="0"/>
                  <ns1:cs typeface="Poppins" pitchFamily="2" charset="77"/>
                </ns1:rPr>
                <ns1:t>Managing spend leakage </ns1:t>
              </ns1:r>
            </ns1:p>
          </ns0:txBody>
        </ns0:sp>
        <ns0:sp>
          <ns0:nvSpPr>
            <ns0:cNvPr id="56" name="Rectangle: Rounded Corners 55">
              <ns1:extLst>
                <ns1:ext uri="{FF2B5EF4-FFF2-40B4-BE49-F238E27FC236}">
                  <ns2:creationId id="{D39ED94A-B4FD-84A0-6CF0-1C23682FB399}"/>
                </ns1:ext>
              </ns1:extLst>
            </ns0:cNvPr>
            <ns0:cNvSpPr/>
            <ns0:nvPr/>
          </ns0:nvSpPr>
          <ns0:spPr>
            <ns1:xfrm>
              <ns1:off x="649600" y="4986527"/>
              <ns1:ext cx="1908000" cy="558618"/>
            </ns1:xfrm>
            <ns1:prstGeom prst="roundRect">
              <ns1:avLst/>
            </ns1:prstGeom>
            <ns1:solidFill>
              <ns1:schemeClr val="tx2">
                <ns1:alpha val="26000"/>
              </ns1:schemeClr>
            </ns1:solidFill>
            <ns1:ln>
              <ns1:solidFill>
                <ns1:srgbClr val="F15D22"/>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61" name="TextBox 60">
              <ns1:extLst>
                <ns1:ext uri="{FF2B5EF4-FFF2-40B4-BE49-F238E27FC236}">
                  <ns2:creationId id="{39DF4247-E50B-19D8-DDEA-15B91EFA84A9}"/>
                </ns1:ext>
              </ns1:extLst>
            </ns0:cNvPr>
            <ns0:cNvSpPr txBox="1"/>
            <ns0:nvPr/>
          </ns0:nvSpPr>
          <ns0:spPr>
            <ns1:xfrm>
              <ns1:off x="666721" y="4383297"/>
              <ns1:ext cx="1873758" cy="477951"/>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Spend leakage could be costing you</ns1:t>
              </ns1:r>
            </ns1:p>
          </ns0:txBody>
        </ns0:sp>
        <ns0:sp>
          <ns0:nvSpPr>
            <ns0:cNvPr id="73" name="TextBox 72">
              <ns1:extLst>
                <ns1:ext uri="{FF2B5EF4-FFF2-40B4-BE49-F238E27FC236}">
                  <ns2:creationId id="{78369866-8BC6-33CD-42B1-8C4AEA93FDD2}"/>
                </ns1:ext>
              </ns1:extLst>
            </ns0:cNvPr>
            <ns0:cNvSpPr txBox="1"/>
            <ns0:nvPr/>
          </ns0:nvSpPr>
          <ns0:spPr>
            <ns1:xfrm>
              <ns1:off x="651059" y="5140279"/>
              <ns1:ext cx="1905083" cy="400110"/>
            </ns1:xfrm>
            <ns1:prstGeom prst="rect">
              <ns1:avLst/>
            </ns1:prstGeom>
            <ns1:noFill/>
          </ns0:spPr>
          <ns0:txBody>
            <ns1:bodyPr wrap="square" rtlCol="0">
              <ns1:spAutoFit/>
            </ns1:bodyPr>
            <ns1:lstStyle/>
            <ns1:p>
              <ns1:pPr algn="ctr"/>
              <ns1:r>
                <ns1:rPr lang="en-GB" sz="2000" b="1" dirty="0">
                  <ns1:latin typeface="Open Sans" panose="020B0606030504020204" pitchFamily="34" charset="0"/>
                  <ns1:ea typeface="Open Sans" panose="020B0606030504020204" pitchFamily="34" charset="0"/>
                  <ns1:cs typeface="Open Sans" panose="020B0606030504020204" pitchFamily="34" charset="0"/>
                </ns1:rPr>
                <ns1:t>£</ns1:t>
              </ns1:r>
              <ns1:r>
                <ns1:rPr lang="tr-TR" sz="2000" b="1" dirty="0" err="1">
                  <ns1:latin typeface="Open Sans" panose="020B0606030504020204" pitchFamily="34" charset="0"/>
                  <ns1:ea typeface="Open Sans" panose="020B0606030504020204" pitchFamily="34" charset="0"/>
                  <ns1:cs typeface="Open Sans" panose="020B0606030504020204" pitchFamily="34" charset="0"/>
                </ns1:rPr>
                <ns1:t>10,500</ns1:t>
              </ns1:r>
              <ns1:r>
                <ns1:rPr lang="en-GB" sz="2000" dirty="0">
                  <ns1:solidFill>
                    <ns1:schemeClr val="tx2"/>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800" dirty="0">
                  <ns1:latin typeface="Open Sans" panose="020B0606030504020204" pitchFamily="34" charset="0"/>
                  <ns1:ea typeface="Open Sans" panose="020B0606030504020204" pitchFamily="34" charset="0"/>
                  <ns1:cs typeface="Open Sans" panose="020B0606030504020204" pitchFamily="34" charset="0"/>
                </ns1:rPr>
                <ns1:t>annually</ns1:t>
              </ns1:r>
            </ns1:p>
          </ns0:txBody>
        </ns0:sp>
      </ns0:grpSp>
      <ns0:grpSp>
        <ns0:nvGrpSpPr>
          <ns0:cNvPr id="18" name="Group 17">
            <ns1:extLst>
              <ns1:ext uri="{FF2B5EF4-FFF2-40B4-BE49-F238E27FC236}">
                <ns2:creationId id="{19ED103D-2B59-253D-574C-3CF94ADF0C56}"/>
              </ns1:ext>
            </ns1:extLst>
          </ns0:cNvPr>
          <ns0:cNvGrpSpPr/>
          <ns0:nvPr/>
        </ns0:nvGrpSpPr>
        <ns0:grpSpPr>
          <ns1:xfrm>
            <ns1:off x="7043253" y="1895581"/>
            <ns1:ext cx="1921948" cy="3659649"/>
            <ns1:chOff x="6973186" y="1903894"/>
            <ns1:chExt cx="1921948" cy="3659649"/>
          </ns1:xfrm>
        </ns0:grpSpPr>
        <ns0:sp>
          <ns0:nvSpPr>
            <ns0:cNvPr id="9" name="Rectangle: Rounded Corners 8">
              <ns1:extLst>
                <ns1:ext uri="{FF2B5EF4-FFF2-40B4-BE49-F238E27FC236}">
                  <ns2:creationId id="{643A6339-EE20-5ED6-6696-7763D8C68FB0}"/>
                </ns1:ext>
              </ns1:extLst>
            </ns0:cNvPr>
            <ns0:cNvSpPr/>
            <ns0:nvPr/>
          </ns0:nvSpPr>
          <ns0:spPr>
            <ns1:xfrm>
              <ns1:off x="6980160" y="5014550"/>
              <ns1:ext cx="1908000" cy="548993"/>
            </ns1:xfrm>
            <ns1:prstGeom prst="roundRect">
              <ns1:avLst/>
            </ns1:prstGeom>
            <ns1:solidFill>
              <ns1:schemeClr val="accent2">
                <ns1:alpha val="26000"/>
              </ns1:schemeClr>
            </ns1:solidFill>
            <ns1:ln>
              <ns1:solidFill>
                <ns1:schemeClr val="accent1"/>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53" name="Off-page Connector 9">
              <ns1:extLst>
                <ns1:ext uri="{FF2B5EF4-FFF2-40B4-BE49-F238E27FC236}">
                  <ns2:creationId id="{A01973A7-1FA4-0C98-249C-23CD8984ED1A}"/>
                </ns1:ext>
              </ns1:extLst>
            </ns0:cNvPr>
            <ns0:cNvSpPr/>
            <ns0:nvPr/>
          </ns0:nvSpPr>
          <ns0:spPr>
            <ns1:xfrm>
              <ns1:off x="6974760" y="1903894"/>
              <ns1:ext cx="1918800" cy="2544658"/>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rgbClr val="FF0000"/>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rgbClr val="FF0000"/>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Slow processes due to poorly configured workflows</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Inefficient automation</ns1:t>
              </ns1:r>
            </ns1:p>
          </ns0:txBody>
        </ns0:sp>
        <ns0:sp>
          <ns0:nvSpPr>
            <ns0:cNvPr id="4" name="Freeform 50">
              <ns1:extLst>
                <ns1:ext uri="{FF2B5EF4-FFF2-40B4-BE49-F238E27FC236}">
                  <ns2:creationId id="{9F9B2520-FD51-DC24-704C-0BB7BDAC0376}"/>
                </ns1:ext>
              </ns1:extLst>
            </ns0:cNvPr>
            <ns0:cNvSpPr/>
            <ns0:nvPr/>
          </ns0:nvSpPr>
          <ns0:spPr>
            <ns1:xfrm rot="10800000">
              <ns1:off x="6974760" y="2133070"/>
              <ns1:ext cx="1918800" cy="2971025"/>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9143998 h 9144000"/>
                <ns1:gd name="connsiteX5" fmla="*/ 0 w 4855912"/>
                <ns1:gd name="connsiteY5" fmla="*/ 794048 h 9144000"/>
                <ns1:gd name="connsiteX6" fmla="*/ 4855912 w 4855912"/>
                <ns1:gd name="connsiteY6" fmla="*/ 0 h 9144000"/>
                <ns1:gd name="connsiteX7" fmla="*/ 4855912 w 4855912"/>
                <ns1:gd name="connsiteY7" fmla="*/ 4215866 h 9144000"/>
                <ns1:gd name="connsiteX8" fmla="*/ 2427956 w 4855912"/>
                <ns1:gd name="connsiteY8" fmla="*/ 2983833 h 9144000"/>
                <ns1:gd name="connsiteX9" fmla="*/ 0 w 4855912"/>
                <ns1:gd name="connsiteY9" fmla="*/ 4215866 h 9144000"/>
                <ns1:gd name="connsiteX10" fmla="*/ 0 w 4855912"/>
                <ns1:gd name="connsiteY10" fmla="*/ 794048 h 9144000"/>
                <ns1:gd name="connsiteX0" fmla="*/ 0 w 4855912"/>
                <ns1:gd name="connsiteY0" fmla="*/ 8366845 h 8366847"/>
                <ns1:gd name="connsiteX1" fmla="*/ 4855912 w 4855912"/>
                <ns1:gd name="connsiteY1" fmla="*/ 8366845 h 8366847"/>
                <ns1:gd name="connsiteX2" fmla="*/ 4855912 w 4855912"/>
                <ns1:gd name="connsiteY2" fmla="*/ 8366847 h 8366847"/>
                <ns1:gd name="connsiteX3" fmla="*/ 0 w 4855912"/>
                <ns1:gd name="connsiteY3" fmla="*/ 8366847 h 8366847"/>
                <ns1:gd name="connsiteX4" fmla="*/ 0 w 4855912"/>
                <ns1:gd name="connsiteY4" fmla="*/ 8366845 h 8366847"/>
                <ns1:gd name="connsiteX5" fmla="*/ 0 w 4855912"/>
                <ns1:gd name="connsiteY5" fmla="*/ 16895 h 8366847"/>
                <ns1:gd name="connsiteX6" fmla="*/ 4839134 w 4855912"/>
                <ns1:gd name="connsiteY6" fmla="*/ 0 h 8366847"/>
                <ns1:gd name="connsiteX7" fmla="*/ 4855912 w 4855912"/>
                <ns1:gd name="connsiteY7" fmla="*/ 3438713 h 8366847"/>
                <ns1:gd name="connsiteX8" fmla="*/ 2427956 w 4855912"/>
                <ns1:gd name="connsiteY8" fmla="*/ 2206680 h 8366847"/>
                <ns1:gd name="connsiteX9" fmla="*/ 0 w 4855912"/>
                <ns1:gd name="connsiteY9" fmla="*/ 3438713 h 8366847"/>
                <ns1:gd name="connsiteX10" fmla="*/ 0 w 4855912"/>
                <ns1:gd name="connsiteY10" fmla="*/ 16895 h 8366847"/>
                <ns1:gd name="connsiteX0" fmla="*/ 0 w 4857526"/>
                <ns1:gd name="connsiteY0" fmla="*/ 8349950 h 8349952"/>
                <ns1:gd name="connsiteX1" fmla="*/ 4855912 w 4857526"/>
                <ns1:gd name="connsiteY1" fmla="*/ 8349950 h 8349952"/>
                <ns1:gd name="connsiteX2" fmla="*/ 4855912 w 4857526"/>
                <ns1:gd name="connsiteY2" fmla="*/ 8349952 h 8349952"/>
                <ns1:gd name="connsiteX3" fmla="*/ 0 w 4857526"/>
                <ns1:gd name="connsiteY3" fmla="*/ 8349952 h 8349952"/>
                <ns1:gd name="connsiteX4" fmla="*/ 0 w 4857526"/>
                <ns1:gd name="connsiteY4" fmla="*/ 8349950 h 8349952"/>
                <ns1:gd name="connsiteX5" fmla="*/ 0 w 4857526"/>
                <ns1:gd name="connsiteY5" fmla="*/ 0 h 8349952"/>
                <ns1:gd name="connsiteX6" fmla="*/ 4855912 w 4857526"/>
                <ns1:gd name="connsiteY6" fmla="*/ 0 h 8349952"/>
                <ns1:gd name="connsiteX7" fmla="*/ 4855912 w 4857526"/>
                <ns1:gd name="connsiteY7" fmla="*/ 3421818 h 8349952"/>
                <ns1:gd name="connsiteX8" fmla="*/ 2427956 w 4857526"/>
                <ns1:gd name="connsiteY8" fmla="*/ 2189785 h 8349952"/>
                <ns1:gd name="connsiteX9" fmla="*/ 0 w 4857526"/>
                <ns1:gd name="connsiteY9" fmla="*/ 3421818 h 8349952"/>
                <ns1:gd name="connsiteX10" fmla="*/ 0 w 4857526"/>
                <ns1:gd name="connsiteY10" fmla="*/ 0 h 8349952"/>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857526" h="8349952">
                  <ns1:moveTo>
                    <ns1:pt x="0" y="8349950"/>
                  </ns1:moveTo>
                  <ns1:lnTo>
                    <ns1:pt x="4855912" y="8349950"/>
                  </ns1:lnTo>
                  <ns1:lnTo>
                    <ns1:pt x="4855912" y="8349952"/>
                  </ns1:lnTo>
                  <ns1:lnTo>
                    <ns1:pt x="0" y="8349952"/>
                  </ns1:lnTo>
                  <ns1:lnTo>
                    <ns1:pt x="0" y="8349950"/>
                  </ns1:lnTo>
                  <ns1:close/>
                  <ns1:moveTo>
                    <ns1:pt x="0" y="0"/>
                  </ns1:moveTo>
                  <ns1:lnTo>
                    <ns1:pt x="4855912" y="0"/>
                  </ns1:lnTo>
                  <ns1:cubicBezTo>
                    <ns1:pt x="4861505" y="1146238"/>
                    <ns1:pt x="4850319" y="2275580"/>
                    <ns1:pt x="4855912" y="3421818"/>
                  </ns1:cubicBezTo>
                  <ns1:lnTo>
                    <ns1:pt x="2427956" y="2189785"/>
                  </ns1:lnTo>
                  <ns1:lnTo>
                    <ns1:pt x="0" y="3421818"/>
                  </ns1:lnTo>
                  <ns1:lnTo>
                    <ns1:pt x="0" y="0"/>
                  </ns1:lnTo>
                  <ns1:close/>
                </ns1:path>
              </ns1:pathLst>
            </ns1:custGeom>
            <ns1:solidFill>
              <ns1:schemeClr val="accent2"/>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ns1:p>
          </ns0:txBody>
        </ns0:sp>
        <ns0:sp>
          <ns0:nvSpPr>
            <ns0:cNvPr id="5" name="TextBox 4">
              <ns1:extLst>
                <ns1:ext uri="{FF2B5EF4-FFF2-40B4-BE49-F238E27FC236}">
                  <ns2:creationId id="{02B73898-242B-B542-A13B-5A46CF540B50}"/>
                </ns1:ext>
              </ns1:extLst>
            </ns0:cNvPr>
            <ns0:cNvSpPr txBox="1"/>
            <ns0:nvPr/>
          </ns0:nvSpPr>
          <ns0:spPr>
            <ns1:xfrm>
              <ns1:off x="6977001" y="4381097"/>
              <ns1:ext cx="1914319" cy="675570"/>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Invoicing and finance workflows could be costing you</ns1:t>
              </ns1:r>
            </ns1:p>
          </ns0:txBody>
        </ns0:sp>
        <ns0:sp>
          <ns0:nvSpPr>
            <ns0:cNvPr id="6" name="TextBox 5">
              <ns1:extLst>
                <ns1:ext uri="{FF2B5EF4-FFF2-40B4-BE49-F238E27FC236}">
                  <ns2:creationId id="{17F0DF48-C88F-66C2-241D-A456E4C5498F}"/>
                </ns1:ext>
              </ns1:extLst>
            </ns0:cNvPr>
            <ns0:cNvSpPr txBox="1"/>
            <ns0:nvPr/>
          </ns0:nvSpPr>
          <ns0:spPr>
            <ns1:xfrm>
              <ns1:off x="6973186" y="5136881"/>
              <ns1:ext cx="1921948" cy="400110"/>
            </ns1:xfrm>
            <ns1:prstGeom prst="rect">
              <ns1:avLst/>
            </ns1:prstGeom>
            <ns1:noFill/>
          </ns0:spPr>
          <ns0:txBody>
            <ns1:bodyPr wrap="square" rtlCol="0">
              <ns1:spAutoFit/>
            </ns1:bodyPr>
            <ns1:lstStyle/>
            <ns1:p>
              <ns1:pPr algn="ctr"/>
              <ns1:r>
                <ns1:rPr lang="en-GB" sz="2000" b="1" dirty="0">
                  <ns1:latin typeface="Open Sans" panose="020B0606030504020204" pitchFamily="34" charset="0"/>
                  <ns1:ea typeface="Open Sans" panose="020B0606030504020204" pitchFamily="34" charset="0"/>
                  <ns1:cs typeface="Open Sans" panose="020B0606030504020204" pitchFamily="34" charset="0"/>
                </ns1:rPr>
                <ns1:t>£</ns1:t>
              </ns1:r>
              <ns1:r>
                <ns1:rPr lang="tr-TR" sz="2000" b="1" dirty="0" err="1">
                  <ns1:latin typeface="Open Sans" panose="020B0606030504020204" pitchFamily="34" charset="0"/>
                  <ns1:ea typeface="Open Sans" panose="020B0606030504020204" pitchFamily="34" charset="0"/>
                  <ns1:cs typeface="Open Sans" panose="020B0606030504020204" pitchFamily="34" charset="0"/>
                </ns1:rPr>
                <ns1:t>2,831</ns1:t>
              </ns1:r>
              <ns1:r>
                <ns1:rPr lang="en-GB" sz="20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800" dirty="0">
                  <ns1:latin typeface="Open Sans" panose="020B0606030504020204" pitchFamily="34" charset="0"/>
                  <ns1:ea typeface="Open Sans" panose="020B0606030504020204" pitchFamily="34" charset="0"/>
                  <ns1:cs typeface="Open Sans" panose="020B0606030504020204" pitchFamily="34" charset="0"/>
                </ns1:rPr>
                <ns1:t>annually</ns1:t>
              </ns1:r>
            </ns1:p>
          </ns0:txBody>
        </ns0:sp>
      </ns0:grpSp>
      <ns0:grpSp>
        <ns0:nvGrpSpPr>
          <ns0:cNvPr id="19" name="Group 18">
            <ns1:extLst>
              <ns1:ext uri="{FF2B5EF4-FFF2-40B4-BE49-F238E27FC236}">
                <ns2:creationId id="{70CEE381-477C-8434-1941-80B81EAE7B48}"/>
              </ns1:ext>
            </ns1:extLst>
          </ns0:cNvPr>
          <ns0:cNvGrpSpPr/>
          <ns0:nvPr/>
        </ns0:nvGrpSpPr>
        <ns0:grpSpPr>
          <ns1:xfrm>
            <ns1:off x="9078326" y="1881333"/>
            <ns1:ext cx="2094684" cy="3659649"/>
            <ns1:chOff x="9011822" y="1889646"/>
            <ns1:chExt cx="2094684" cy="3659649"/>
          </ns1:xfrm>
        </ns0:grpSpPr>
        <ns0:sp>
          <ns0:nvSpPr>
            <ns0:cNvPr id="10" name="Rectangle: Rounded Corners 9">
              <ns1:extLst>
                <ns1:ext uri="{FF2B5EF4-FFF2-40B4-BE49-F238E27FC236}">
                  <ns2:creationId id="{01805B4A-2C0D-368E-E75D-FC2CDC15A66B}"/>
                </ns1:ext>
              </ns1:extLst>
            </ns0:cNvPr>
            <ns0:cNvSpPr/>
            <ns0:nvPr/>
          </ns0:nvSpPr>
          <ns0:spPr>
            <ns1:xfrm>
              <ns1:off x="9105164" y="5000302"/>
              <ns1:ext cx="1908000" cy="548993"/>
            </ns1:xfrm>
            <ns1:prstGeom prst="roundRect">
              <ns1:avLst/>
            </ns1:prstGeom>
            <ns1:solidFill>
              <ns1:schemeClr val="accent2">
                <ns1:alpha val="26000"/>
              </ns1:schemeClr>
            </ns1:solidFill>
            <ns1:ln>
              <ns1:solidFill>
                <ns1:schemeClr val="accent1"/>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11" name="Off-page Connector 9">
              <ns1:extLst>
                <ns1:ext uri="{FF2B5EF4-FFF2-40B4-BE49-F238E27FC236}">
                  <ns2:creationId id="{CF4D6202-C07E-1976-8619-E66844709A39}"/>
                </ns1:ext>
              </ns1:extLst>
            </ns0:cNvPr>
            <ns0:cNvSpPr/>
            <ns0:nvPr/>
          </ns0:nvSpPr>
          <ns0:spPr>
            <ns1:xfrm>
              <ns1:off x="9099764" y="1889646"/>
              <ns1:ext cx="1918800" cy="2544658"/>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rgbClr val="FF0000"/>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rgbClr val="FF0000"/>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Lack of self-serve solutions</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High risk of errors </ns1:t>
              </ns1:r>
            </ns1:p>
          </ns0:txBody>
        </ns0:sp>
        <ns0:sp>
          <ns0:nvSpPr>
            <ns0:cNvPr id="12" name="TextBox 11">
              <ns1:extLst>
                <ns1:ext uri="{FF2B5EF4-FFF2-40B4-BE49-F238E27FC236}">
                  <ns2:creationId id="{7A466DEC-9423-B95B-0DAB-B91A852EC795}"/>
                </ns1:ext>
              </ns1:extLst>
            </ns0:cNvPr>
            <ns0:cNvSpPr txBox="1"/>
            <ns0:nvPr/>
          </ns0:nvSpPr>
          <ns0:spPr>
            <ns1:xfrm>
              <ns1:off x="9011822" y="2082316"/>
              <ns1:ext cx="2094684" cy="584775"/>
            </ns1:xfrm>
            <ns1:prstGeom prst="rect">
              <ns1:avLst/>
            </ns1:prstGeom>
            <ns1:noFill/>
          </ns0:spPr>
          <ns0:txBody>
            <ns1:bodyPr wrap="square" rtlCol="0" anchor="b" anchorCtr="0">
              <ns1:spAutoFit/>
            </ns1:bodyPr>
            <ns1:lstStyle/>
            <ns1:p>
              <ns1:pPr algn="ctr"/>
              <ns1:r>
                <ns1:rPr lang="en-GB" sz="1600" b="1" dirty="0">
                  <ns1:latin typeface="Montserrat SemiBold" panose="00000700000000000000" pitchFamily="2" charset="0"/>
                  <ns1:ea typeface="League Spartan" charset="0"/>
                  <ns1:cs typeface="Poppins" pitchFamily="2" charset="77"/>
                </ns1:rPr>
                <ns1:t>Online expense management</ns1:t>
              </ns1:r>
              <ns1:endParaRPr lang="en-US" sz="1600" b="1" dirty="0">
                <ns1:latin typeface="Montserrat SemiBold" panose="00000700000000000000" pitchFamily="2" charset="0"/>
                <ns1:ea typeface="League Spartan" charset="0"/>
                <ns1:cs typeface="Poppins" pitchFamily="2" charset="77"/>
              </ns1:endParaRPr>
            </ns1:p>
          </ns0:txBody>
        </ns0:sp>
        <ns0:sp>
          <ns0:nvSpPr>
            <ns0:cNvPr id="14" name="Freeform 50">
              <ns1:extLst>
                <ns1:ext uri="{FF2B5EF4-FFF2-40B4-BE49-F238E27FC236}">
                  <ns2:creationId id="{37A97CCD-C015-E1E9-40B7-A97B59A03B2B}"/>
                </ns1:ext>
              </ns1:extLst>
            </ns0:cNvPr>
            <ns0:cNvSpPr/>
            <ns0:nvPr/>
          </ns0:nvSpPr>
          <ns0:spPr>
            <ns1:xfrm rot="10800000">
              <ns1:off x="9099764" y="2127135"/>
              <ns1:ext cx="1918800" cy="2971025"/>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9143998 h 9144000"/>
                <ns1:gd name="connsiteX5" fmla="*/ 0 w 4855912"/>
                <ns1:gd name="connsiteY5" fmla="*/ 794048 h 9144000"/>
                <ns1:gd name="connsiteX6" fmla="*/ 4855912 w 4855912"/>
                <ns1:gd name="connsiteY6" fmla="*/ 0 h 9144000"/>
                <ns1:gd name="connsiteX7" fmla="*/ 4855912 w 4855912"/>
                <ns1:gd name="connsiteY7" fmla="*/ 4215866 h 9144000"/>
                <ns1:gd name="connsiteX8" fmla="*/ 2427956 w 4855912"/>
                <ns1:gd name="connsiteY8" fmla="*/ 2983833 h 9144000"/>
                <ns1:gd name="connsiteX9" fmla="*/ 0 w 4855912"/>
                <ns1:gd name="connsiteY9" fmla="*/ 4215866 h 9144000"/>
                <ns1:gd name="connsiteX10" fmla="*/ 0 w 4855912"/>
                <ns1:gd name="connsiteY10" fmla="*/ 794048 h 9144000"/>
                <ns1:gd name="connsiteX0" fmla="*/ 0 w 4855912"/>
                <ns1:gd name="connsiteY0" fmla="*/ 8366845 h 8366847"/>
                <ns1:gd name="connsiteX1" fmla="*/ 4855912 w 4855912"/>
                <ns1:gd name="connsiteY1" fmla="*/ 8366845 h 8366847"/>
                <ns1:gd name="connsiteX2" fmla="*/ 4855912 w 4855912"/>
                <ns1:gd name="connsiteY2" fmla="*/ 8366847 h 8366847"/>
                <ns1:gd name="connsiteX3" fmla="*/ 0 w 4855912"/>
                <ns1:gd name="connsiteY3" fmla="*/ 8366847 h 8366847"/>
                <ns1:gd name="connsiteX4" fmla="*/ 0 w 4855912"/>
                <ns1:gd name="connsiteY4" fmla="*/ 8366845 h 8366847"/>
                <ns1:gd name="connsiteX5" fmla="*/ 0 w 4855912"/>
                <ns1:gd name="connsiteY5" fmla="*/ 16895 h 8366847"/>
                <ns1:gd name="connsiteX6" fmla="*/ 4839134 w 4855912"/>
                <ns1:gd name="connsiteY6" fmla="*/ 0 h 8366847"/>
                <ns1:gd name="connsiteX7" fmla="*/ 4855912 w 4855912"/>
                <ns1:gd name="connsiteY7" fmla="*/ 3438713 h 8366847"/>
                <ns1:gd name="connsiteX8" fmla="*/ 2427956 w 4855912"/>
                <ns1:gd name="connsiteY8" fmla="*/ 2206680 h 8366847"/>
                <ns1:gd name="connsiteX9" fmla="*/ 0 w 4855912"/>
                <ns1:gd name="connsiteY9" fmla="*/ 3438713 h 8366847"/>
                <ns1:gd name="connsiteX10" fmla="*/ 0 w 4855912"/>
                <ns1:gd name="connsiteY10" fmla="*/ 16895 h 8366847"/>
                <ns1:gd name="connsiteX0" fmla="*/ 0 w 4857526"/>
                <ns1:gd name="connsiteY0" fmla="*/ 8349950 h 8349952"/>
                <ns1:gd name="connsiteX1" fmla="*/ 4855912 w 4857526"/>
                <ns1:gd name="connsiteY1" fmla="*/ 8349950 h 8349952"/>
                <ns1:gd name="connsiteX2" fmla="*/ 4855912 w 4857526"/>
                <ns1:gd name="connsiteY2" fmla="*/ 8349952 h 8349952"/>
                <ns1:gd name="connsiteX3" fmla="*/ 0 w 4857526"/>
                <ns1:gd name="connsiteY3" fmla="*/ 8349952 h 8349952"/>
                <ns1:gd name="connsiteX4" fmla="*/ 0 w 4857526"/>
                <ns1:gd name="connsiteY4" fmla="*/ 8349950 h 8349952"/>
                <ns1:gd name="connsiteX5" fmla="*/ 0 w 4857526"/>
                <ns1:gd name="connsiteY5" fmla="*/ 0 h 8349952"/>
                <ns1:gd name="connsiteX6" fmla="*/ 4855912 w 4857526"/>
                <ns1:gd name="connsiteY6" fmla="*/ 0 h 8349952"/>
                <ns1:gd name="connsiteX7" fmla="*/ 4855912 w 4857526"/>
                <ns1:gd name="connsiteY7" fmla="*/ 3421818 h 8349952"/>
                <ns1:gd name="connsiteX8" fmla="*/ 2427956 w 4857526"/>
                <ns1:gd name="connsiteY8" fmla="*/ 2189785 h 8349952"/>
                <ns1:gd name="connsiteX9" fmla="*/ 0 w 4857526"/>
                <ns1:gd name="connsiteY9" fmla="*/ 3421818 h 8349952"/>
                <ns1:gd name="connsiteX10" fmla="*/ 0 w 4857526"/>
                <ns1:gd name="connsiteY10" fmla="*/ 0 h 8349952"/>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857526" h="8349952">
                  <ns1:moveTo>
                    <ns1:pt x="0" y="8349950"/>
                  </ns1:moveTo>
                  <ns1:lnTo>
                    <ns1:pt x="4855912" y="8349950"/>
                  </ns1:lnTo>
                  <ns1:lnTo>
                    <ns1:pt x="4855912" y="8349952"/>
                  </ns1:lnTo>
                  <ns1:lnTo>
                    <ns1:pt x="0" y="8349952"/>
                  </ns1:lnTo>
                  <ns1:lnTo>
                    <ns1:pt x="0" y="8349950"/>
                  </ns1:lnTo>
                  <ns1:close/>
                  <ns1:moveTo>
                    <ns1:pt x="0" y="0"/>
                  </ns1:moveTo>
                  <ns1:lnTo>
                    <ns1:pt x="4855912" y="0"/>
                  </ns1:lnTo>
                  <ns1:cubicBezTo>
                    <ns1:pt x="4861505" y="1146238"/>
                    <ns1:pt x="4850319" y="2275580"/>
                    <ns1:pt x="4855912" y="3421818"/>
                  </ns1:cubicBezTo>
                  <ns1:lnTo>
                    <ns1:pt x="2427956" y="2189785"/>
                  </ns1:lnTo>
                  <ns1:lnTo>
                    <ns1:pt x="0" y="3421818"/>
                  </ns1:lnTo>
                  <ns1:lnTo>
                    <ns1:pt x="0" y="0"/>
                  </ns1:lnTo>
                  <ns1:close/>
                </ns1:path>
              </ns1:pathLst>
            </ns1:custGeom>
            <ns1:solidFill>
              <ns1:schemeClr val="accent2"/>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ns1:p>
          </ns0:txBody>
        </ns0:sp>
        <ns0:sp>
          <ns0:nvSpPr>
            <ns0:cNvPr id="15" name="TextBox 14">
              <ns1:extLst>
                <ns1:ext uri="{FF2B5EF4-FFF2-40B4-BE49-F238E27FC236}">
                  <ns2:creationId id="{78087AEC-86F9-E8B2-C10B-A49DA1E431AE}"/>
                </ns1:ext>
              </ns1:extLst>
            </ns0:cNvPr>
            <ns0:cNvSpPr txBox="1"/>
            <ns0:nvPr/>
          </ns0:nvSpPr>
          <ns0:spPr>
            <ns1:xfrm>
              <ns1:off x="9102005" y="4351351"/>
              <ns1:ext cx="1914319" cy="477951"/>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Expense management could be costing you</ns1:t>
              </ns1:r>
            </ns1:p>
          </ns0:txBody>
        </ns0:sp>
        <ns0:sp>
          <ns0:nvSpPr>
            <ns0:cNvPr id="16" name="TextBox 15">
              <ns1:extLst>
                <ns1:ext uri="{FF2B5EF4-FFF2-40B4-BE49-F238E27FC236}">
                  <ns2:creationId id="{758C2988-077F-715B-4765-2E7B0D4C1F34}"/>
                </ns1:ext>
              </ns1:extLst>
            </ns0:cNvPr>
            <ns0:cNvSpPr txBox="1"/>
            <ns0:nvPr/>
          </ns0:nvSpPr>
          <ns0:spPr>
            <ns1:xfrm>
              <ns1:off x="9112677" y="5122633"/>
              <ns1:ext cx="1892974" cy="400110"/>
            </ns1:xfrm>
            <ns1:prstGeom prst="rect">
              <ns1:avLst/>
            </ns1:prstGeom>
            <ns1:noFill/>
          </ns0:spPr>
          <ns0:txBody>
            <ns1:bodyPr wrap="square" rtlCol="0">
              <ns1:spAutoFit/>
            </ns1:bodyPr>
            <ns1:lstStyle/>
            <ns1:p>
              <ns1:pPr algn="ctr"/>
              <ns1:r>
                <ns1:rPr lang="en-GB" sz="2000" b="1" dirty="0">
                  <ns1:latin typeface="Open Sans" panose="020B0606030504020204" pitchFamily="34" charset="0"/>
                  <ns1:ea typeface="Open Sans" panose="020B0606030504020204" pitchFamily="34" charset="0"/>
                  <ns1:cs typeface="Open Sans" panose="020B0606030504020204" pitchFamily="34" charset="0"/>
                </ns1:rPr>
                <ns1:t>£</ns1:t>
              </ns1:r>
              <ns1:r>
                <ns1:rPr lang="tr-TR" sz="2000" b="1" dirty="0" err="1">
                  <ns1:latin typeface="Open Sans" panose="020B0606030504020204" pitchFamily="34" charset="0"/>
                  <ns1:ea typeface="Open Sans" panose="020B0606030504020204" pitchFamily="34" charset="0"/>
                  <ns1:cs typeface="Open Sans" panose="020B0606030504020204" pitchFamily="34" charset="0"/>
                </ns1:rPr>
                <ns1:t>350,000</ns1:t>
              </ns1:r>
              <ns1:r>
                <ns1:rPr lang="en-GB" sz="20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800" dirty="0">
                  <ns1:latin typeface="Open Sans" panose="020B0606030504020204" pitchFamily="34" charset="0"/>
                  <ns1:ea typeface="Open Sans" panose="020B0606030504020204" pitchFamily="34" charset="0"/>
                  <ns1:cs typeface="Open Sans" panose="020B0606030504020204" pitchFamily="34" charset="0"/>
                </ns1:rPr>
                <ns1:t>annually</ns1:t>
              </ns1:r>
            </ns1:p>
          </ns0:txBody>
        </ns0:sp>
      </ns0:grpSp>
      <ns0:sp>
        <ns0:nvSpPr>
          <ns0:cNvPr id="21" name="TextBox 73">
            <ns1:extLst>
              <ns1:ext uri="{FF2B5EF4-FFF2-40B4-BE49-F238E27FC236}">
                <ns2:creationId id="{D8BB4BD5-1D25-1181-9F8B-53ED189151D0}"/>
              </ns1:ext>
            </ns1:extLst>
          </ns0:cNvPr>
          <ns0:cNvSpPr txBox="1"/>
          <ns0:nvPr/>
        </ns0:nvSpPr>
        <ns0:spPr>
          <ns1:xfrm>
            <ns1:off x="635504" y="823804"/>
            <ns1:ext cx="2297326" cy="200055"/>
          </ns1:xfrm>
          <ns1:prstGeom prst="rect">
            <ns1:avLst/>
          </ns1:prstGeom>
          <ns1:noFill/>
        </ns0:spPr>
        <ns0:txBody>
          <ns1:bodyPr wrap="square" rtlCol="0">
            <ns1:spAutoFit/>
          </ns1:bodyPr>
          <ns1:lstStyle/>
          <ns1:p>
            <ns1:r>
              <ns1:rPr lang="en-GB" sz="700" dirty="0">
                <ns1:solidFill>
                  <ns1:schemeClr val="tx1">
                    <ns1:lumMod val="50000"/>
                    <ns1:lumOff val="50000"/>
                  </ns1:schemeClr>
                </ns1:solidFill>
                <ns1:latin typeface="Montserrat Medium" panose="00000600000000000000" pitchFamily="2" charset="0"/>
                <ns1:ea typeface="Open Sans" panose="020B0606030504020204" pitchFamily="34" charset="0"/>
                <ns1:cs typeface="Open Sans" panose="020B0606030504020204" pitchFamily="34" charset="0"/>
              </ns1:rPr>
              <ns1:t>Please note these are estimations only</ns1:t>
            </ns1:r>
          </ns1:p>
        </ns0:txBody>
      </ns0:sp>
      <ns0:sp>
        <ns0:nvSpPr>
          <ns0:cNvPr id="22" name="TextBox 19">
            <ns1:extLst>
              <ns1:ext uri="{FF2B5EF4-FFF2-40B4-BE49-F238E27FC236}">
                <ns2:creationId id="{D8F7451D-A751-0E2A-B63C-6261BD87094A}"/>
              </ns1:ext>
            </ns1:extLst>
          </ns0:cNvPr>
          <ns0:cNvSpPr txBox="1"/>
          <ns0:nvPr/>
        </ns0:nvSpPr>
        <ns0:spPr>
          <ns1:xfrm>
            <ns1:off x="664160" y="1082022"/>
            <ns1:ext cx="10364338" cy="461665"/>
          </ns1:xfrm>
          <ns1:prstGeom prst="rect">
            <ns1:avLst/>
          </ns1:prstGeom>
          <ns1:noFill/>
        </ns0:spPr>
        <ns0:txBody>
          <ns1:bodyPr wrap="square" rtlCol="0">
            <ns1:spAutoFit/>
          </ns1:bodyPr>
          <ns1:lstStyle>
            <ns1:defPPr>
              <ns1:defRPr lang="en-US"/>
            </ns1:defPPr>
            <ns1:lvl1pPr>
              <ns1:defRPr sz="1200">
                <ns1:solidFill>
                  <ns1:srgbClr val="25252C"/>
                </ns1:solidFill>
                <ns1:highlight>
                  <ns1:srgbClr val="FFFFFF"/>
                </ns1:highlight>
                <ns1:latin typeface="+mj-lt"/>
              </ns1:defRPr>
            </ns1:lvl1pPr>
            <ns1:lvl2pPr marL="457200" algn="l" defTabSz="914400" rtl="0" eaLnBrk="1" latinLnBrk="0" hangingPunct="1">
              <ns1:defRPr sz="1800" kern="1200">
                <ns1:solidFill>
                  <ns1:schemeClr val="tx1"/>
                </ns1:solidFill>
                <ns1:latin typeface="+mn-lt"/>
                <ns1:ea typeface="+mn-ea"/>
                <ns1:cs typeface="+mn-cs"/>
              </ns1:defRPr>
            </ns1:lvl2pPr>
            <ns1:lvl3pPr marL="914400" algn="l" defTabSz="914400" rtl="0" eaLnBrk="1" latinLnBrk="0" hangingPunct="1">
              <ns1:defRPr sz="1800" kern="1200">
                <ns1:solidFill>
                  <ns1:schemeClr val="tx1"/>
                </ns1:solidFill>
                <ns1:latin typeface="+mn-lt"/>
                <ns1:ea typeface="+mn-ea"/>
                <ns1:cs typeface="+mn-cs"/>
              </ns1:defRPr>
            </ns1:lvl3pPr>
            <ns1:lvl4pPr marL="1371600" algn="l" defTabSz="914400" rtl="0" eaLnBrk="1" latinLnBrk="0" hangingPunct="1">
              <ns1:defRPr sz="1800" kern="1200">
                <ns1:solidFill>
                  <ns1:schemeClr val="tx1"/>
                </ns1:solidFill>
                <ns1:latin typeface="+mn-lt"/>
                <ns1:ea typeface="+mn-ea"/>
                <ns1:cs typeface="+mn-cs"/>
              </ns1:defRPr>
            </ns1:lvl4pPr>
            <ns1:lvl5pPr marL="1828800" algn="l" defTabSz="914400" rtl="0" eaLnBrk="1" latinLnBrk="0" hangingPunct="1">
              <ns1:defRPr sz="1800" kern="1200">
                <ns1:solidFill>
                  <ns1:schemeClr val="tx1"/>
                </ns1:solidFill>
                <ns1:latin typeface="+mn-lt"/>
                <ns1:ea typeface="+mn-ea"/>
                <ns1:cs typeface="+mn-cs"/>
              </ns1:defRPr>
            </ns1:lvl5pPr>
            <ns1:lvl6pPr marL="2286000" algn="l" defTabSz="914400" rtl="0" eaLnBrk="1" latinLnBrk="0" hangingPunct="1">
              <ns1:defRPr sz="1800" kern="1200">
                <ns1:solidFill>
                  <ns1:schemeClr val="tx1"/>
                </ns1:solidFill>
                <ns1:latin typeface="+mn-lt"/>
                <ns1:ea typeface="+mn-ea"/>
                <ns1:cs typeface="+mn-cs"/>
              </ns1:defRPr>
            </ns1:lvl6pPr>
            <ns1:lvl7pPr marL="2743200" algn="l" defTabSz="914400" rtl="0" eaLnBrk="1" latinLnBrk="0" hangingPunct="1">
              <ns1:defRPr sz="1800" kern="1200">
                <ns1:solidFill>
                  <ns1:schemeClr val="tx1"/>
                </ns1:solidFill>
                <ns1:latin typeface="+mn-lt"/>
                <ns1:ea typeface="+mn-ea"/>
                <ns1:cs typeface="+mn-cs"/>
              </ns1:defRPr>
            </ns1:lvl7pPr>
            <ns1:lvl8pPr marL="3200400" algn="l" defTabSz="914400" rtl="0" eaLnBrk="1" latinLnBrk="0" hangingPunct="1">
              <ns1:defRPr sz="1800" kern="1200">
                <ns1:solidFill>
                  <ns1:schemeClr val="tx1"/>
                </ns1:solidFill>
                <ns1:latin typeface="+mn-lt"/>
                <ns1:ea typeface="+mn-ea"/>
                <ns1:cs typeface="+mn-cs"/>
              </ns1:defRPr>
            </ns1:lvl8pPr>
            <ns1:lvl9pPr marL="3657600" algn="l" defTabSz="914400" rtl="0" eaLnBrk="1" latinLnBrk="0" hangingPunct="1">
              <ns1:defRPr sz="1800" kern="1200">
                <ns1:solidFill>
                  <ns1:schemeClr val="tx1"/>
                </ns1:solidFill>
                <ns1:latin typeface="+mn-lt"/>
                <ns1:ea typeface="+mn-ea"/>
                <ns1:cs typeface="+mn-cs"/>
              </ns1:defRPr>
            </ns1:lvl9pPr>
          </ns1:lstStyle>
          <ns1:p>
            <ns1:r>
              <ns1:rPr lang="en-GB" dirty="0"/>
              <ns1:t>Detailed below are the potential total estimated costs of your processes, for example, if it is taking your team five hours a week to produce business reports or manage queries, the below figures highlight the total current process cost to your business</ns1:t>
            </ns1:r>
          </ns1:p>
        </ns0:txBody>
      </ns0:sp>
    </ns0:spTree>
    <ns0:extLst>
      <ns0:ext uri="{BB962C8B-B14F-4D97-AF65-F5344CB8AC3E}">
        <ns3:creationId val="653904327"/>
      </ns0:ext>
    </ns0:extLst>
  </ns0:cSld>
  <ns0:clrMapOvr>
    <ns1:masterClrMapping/>
  </ns0:clrMapOvr>
</ns0:sld>
</file>

<file path=ppt/slides/slide5.xml><?xml version="1.0" encoding="utf-8"?>
<ns0:sld xmlns:ns0="http://schemas.openxmlformats.org/presentationml/2006/main" xmlns:ns1="http://schemas.openxmlformats.org/drawingml/2006/main" xmlns:ns2="http://schemas.microsoft.com/office/drawing/2014/main" xmlns:ns3="http://schemas.microsoft.com/office/powerpoint/2010/main" xmlns:ns4="http://schemas.openxmlformats.org/drawingml/2006/chart" xmlns:ns5="http://schemas.openxmlformats.org/officeDocument/2006/relationships">
  <ns0:cSld>
    <ns0:spTree>
      <ns0:nvGrpSpPr>
        <ns0:cNvPr id="1" name=""/>
        <ns0:cNvGrpSpPr/>
        <ns0:nvPr/>
      </ns0:nvGrpSpPr>
      <ns0:grpSpPr>
        <ns1:xfrm>
          <ns1:off x="0" y="0"/>
          <ns1:ext cx="0" cy="0"/>
          <ns1:chOff x="0" y="0"/>
          <ns1:chExt cx="0" cy="0"/>
        </ns1:xfrm>
      </ns0:grpSpPr>
      <ns0:sp>
        <ns0:nvSpPr>
          <ns0:cNvPr id="2" name="Slide Number Placeholder 1">
            <ns1:extLst>
              <ns1:ext uri="{FF2B5EF4-FFF2-40B4-BE49-F238E27FC236}">
                <ns2:creationId id="{7AF9B21B-0DB0-4A3B-2A56-3222E861E382}"/>
              </ns1:ext>
            </ns1:extLst>
          </ns0:cNvPr>
          <ns0:cNvSpPr>
            <ns1:spLocks noGrp="1"/>
          </ns0:cNvSpPr>
          <ns0:nvPr>
            <ns0:ph type="sldNum" sz="quarter" idx="12"/>
          </ns0:nvPr>
        </ns0:nvSpPr>
        <ns0:spPr/>
        <ns0:txBody>
          <ns1:bodyPr/>
          <ns1:lstStyle/>
          <ns1:p>
            <ns1:fld id="{3531A8E9-B4CF-5643-AF96-CB4C768DAD63}" type="slidenum">
              <ns1:rPr lang="en-US" smtClean="0"/>
              <ns1:t>5</ns1:t>
            </ns1:fld>
            <ns1:endParaRPr lang="en-US"/>
          </ns1:p>
        </ns0:txBody>
      </ns0:sp>
      <ns0:sp>
        <ns0:nvSpPr>
          <ns0:cNvPr id="74" name="TextBox 73">
            <ns1:extLst>
              <ns1:ext uri="{FF2B5EF4-FFF2-40B4-BE49-F238E27FC236}">
                <ns2:creationId id="{4B237159-5595-B234-5E4A-043EFFCA2AED}"/>
              </ns1:ext>
            </ns1:extLst>
          </ns0:cNvPr>
          <ns0:cNvSpPr txBox="1"/>
          <ns0:nvPr/>
        </ns0:nvSpPr>
        <ns0:spPr>
          <ns1:xfrm>
            <ns1:off x="635504" y="823804"/>
            <ns1:ext cx="2297326" cy="200055"/>
          </ns1:xfrm>
          <ns1:prstGeom prst="rect">
            <ns1:avLst/>
          </ns1:prstGeom>
          <ns1:noFill/>
        </ns0:spPr>
        <ns0:txBody>
          <ns1:bodyPr wrap="square" rtlCol="0">
            <ns1:spAutoFit/>
          </ns1:bodyPr>
          <ns1:lstStyle/>
          <ns1:p>
            <ns1:r>
              <ns1:rPr lang="en-GB" sz="700" dirty="0">
                <ns1:solidFill>
                  <ns1:schemeClr val="tx1">
                    <ns1:lumMod val="50000"/>
                    <ns1:lumOff val="50000"/>
                  </ns1:schemeClr>
                </ns1:solidFill>
                <ns1:latin typeface="Montserrat Medium" panose="00000600000000000000" pitchFamily="2" charset="0"/>
                <ns1:ea typeface="Open Sans" panose="020B0606030504020204" pitchFamily="34" charset="0"/>
                <ns1:cs typeface="Open Sans" panose="020B0606030504020204" pitchFamily="34" charset="0"/>
              </ns1:rPr>
              <ns1:t>Please note these are estimations only</ns1:t>
            </ns1:r>
          </ns1:p>
        </ns0:txBody>
      </ns0:sp>
      <ns0:sp>
        <ns0:nvSpPr>
          <ns0:cNvPr id="5" name="Text Placeholder 3">
            <ns1:extLst>
              <ns1:ext uri="{FF2B5EF4-FFF2-40B4-BE49-F238E27FC236}">
                <ns2:creationId id="{7F81EBE2-7AFB-D001-79A4-902951872C31}"/>
              </ns1:ext>
            </ns1:extLst>
          </ns0:cNvPr>
          <ns0:cNvSpPr txBox="1">
            <ns1:spLocks/>
          </ns0:cNvSpPr>
          <ns0:nvPr/>
        </ns0:nvSpPr>
        <ns0:spPr>
          <ns1:xfrm>
            <ns1:off x="1409838" y="3311277"/>
            <ns1:ext cx="3544235" cy="647919"/>
          </ns1:xfrm>
          <ns1:prstGeom prst="rect">
            <ns1:avLst/>
          </ns1:prstGeom>
        </ns0:spPr>
        <ns0:txBody>
          <ns1:bodyPr vert="horz" lIns="0" tIns="0" rIns="0" bIns="0" rtlCol="0" anchor="t">
            <ns1:noAutofit/>
          </ns1:bodyPr>
          <ns1:lstStyle>
            <ns1:lvl1pPr marL="342000" indent="-252000" algn="l" defTabSz="914400" rtl="0" eaLnBrk="1" latinLnBrk="0" hangingPunct="1">
              <ns1:lnSpc>
                <ns1:spcPct val="120000"/>
              </ns1:lnSpc>
              <ns1:spcBef>
                <ns1:spcPts val="800"/>
              </ns1:spcBef>
              <ns1:spcAft>
                <ns1:spcPts val="300"/>
              </ns1:spcAft>
              <ns1:buSzPct val="120000"/>
              <ns1:buFont typeface="Arial" panose="020B0604020202020204" pitchFamily="34" charset="0"/>
              <ns1:buChar char="•"/>
              <ns1:defRPr sz="20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1pPr>
            <ns1:lvl2pPr marL="720000" indent="-216000" algn="l" defTabSz="914400" rtl="0" eaLnBrk="1" latinLnBrk="0" hangingPunct="1">
              <ns1:lnSpc>
                <ns1:spcPct val="120000"/>
              </ns1:lnSpc>
              <ns1:spcBef>
                <ns1:spcPts val="200"/>
              </ns1:spcBef>
              <ns1:spcAft>
                <ns1:spcPts val="0"/>
              </ns1:spcAft>
              <ns1:buClr>
                <ns1:schemeClr val="tx2"/>
              </ns1:buClr>
              <ns1:buSzPct val="110000"/>
              <ns1:buFont typeface="Arial" panose="020B0604020202020204" pitchFamily="34" charset="0"/>
              <ns1:buChar char="•"/>
              <ns1:defRPr sz="18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2pPr>
            <ns1:lvl3pPr marL="1152000" indent="-180000" algn="l" defTabSz="914400" rtl="0" eaLnBrk="1" latinLnBrk="0" hangingPunct="1">
              <ns1:lnSpc>
                <ns1:spcPct val="120000"/>
              </ns1:lnSpc>
              <ns1:spcBef>
                <ns1:spcPts val="100"/>
              </ns1:spcBef>
              <ns1:spcAft>
                <ns1:spcPts val="0"/>
              </ns1:spcAft>
              <ns1:buClr>
                <ns1:schemeClr val="tx1">
                  <ns1:lumMod val="75000"/>
                  <ns1:lumOff val="25000"/>
                </ns1:schemeClr>
              </ns1:buClr>
              <ns1:buSzPct val="130000"/>
              <ns1:buFont typeface="Open Sans" panose="020B0606030504020204" pitchFamily="34" charset="0"/>
              <ns1:buChar char="›"/>
              <ns1:defRPr sz="16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3pPr>
            <ns1:lvl4pPr marL="1512000" indent="-144000" algn="l" defTabSz="914400" rtl="0" eaLnBrk="1" latinLnBrk="0" hangingPunct="1">
              <ns1:lnSpc>
                <ns1:spcPct val="120000"/>
              </ns1:lnSpc>
              <ns1:spcBef>
                <ns1:spcPts val="100"/>
              </ns1:spcBef>
              <ns1:spcAft>
                <ns1:spcPts val="0"/>
              </ns1:spcAft>
              <ns1:buClr>
                <ns1:schemeClr val="tx2"/>
              </ns1:buClr>
              <ns1:buSzPct val="120000"/>
              <ns1:buFont typeface="Open Sans" panose="020B0606030504020204" pitchFamily="34" charset="0"/>
              <ns1:buChar char="›"/>
              <ns1:defRPr sz="14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4pPr>
            <ns1:lvl5pPr marL="1872000" indent="-108000" algn="l" defTabSz="914400" rtl="0" eaLnBrk="1" latinLnBrk="0" hangingPunct="1">
              <ns1:lnSpc>
                <ns1:spcPct val="120000"/>
              </ns1:lnSpc>
              <ns1:spcBef>
                <ns1:spcPts val="100"/>
              </ns1:spcBef>
              <ns1:spcAft>
                <ns1:spcPts val="0"/>
              </ns1:spcAft>
              <ns1:buClr>
                <ns1:schemeClr val="tx1">
                  <ns1:lumMod val="50000"/>
                  <ns1:lumOff val="50000"/>
                </ns1:schemeClr>
              </ns1:buClr>
              <ns1:buFont typeface="Open Sans" panose="020B0606030504020204" pitchFamily="34" charset="0"/>
              <ns1:buChar char="›"/>
              <ns1:defRPr sz="12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5pPr>
            <ns1:lvl6pPr marL="25146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6pPr>
            <ns1:lvl7pPr marL="29718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7pPr>
            <ns1:lvl8pPr marL="34290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8pPr>
            <ns1:lvl9pPr marL="38862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9pPr>
          </ns1:lstStyle>
          <ns1:p>
            <ns1:pPr marL="90170" indent="0" algn="ctr">
              <ns1:spcAft>
                <ns1:spcPts val="800"/>
              </ns1:spcAft>
              <ns1:buFont typeface="Arial" panose="020B0604020202020204" pitchFamily="34" charset="0"/>
              <ns1:buNone/>
            </ns1:pPr>
            <ns1:r>
              <ns1:rPr lang="tr-TR" sz="3600" dirty="0">
                <ns1:solidFill>
                  <ns1:srgbClr val="FF5A1F"/>
                </ns1:solidFill>
                <ns1:latin typeface="+mj-lt"/>
                <ns1:ea typeface="Open Sans"/>
                <ns1:cs typeface="Open Sans"/>
              </ns1:rPr>
              <ns1:t>£ </ns1:t>
            </ns1:r>
            <ns1:r>
              <ns1:rPr lang="tr-TR" sz="3600" dirty="0" err="1">
                <ns1:solidFill>
                  <ns1:srgbClr val="FF5A1F"/>
                </ns1:solidFill>
                <ns1:latin typeface="+mj-lt"/>
                <ns1:ea typeface="Open Sans"/>
                <ns1:cs typeface="Open Sans"/>
              </ns1:rPr>
              <ns1:t>925,654</ns1:t>
            </ns1:r>
            <ns1:r>
              <ns1:rPr lang="tr-TR" sz="3600" dirty="0">
                <ns1:solidFill>
                  <ns1:srgbClr val="FF5A1F"/>
                </ns1:solidFill>
                <ns1:latin typeface="+mj-lt"/>
                <ns1:ea typeface="Open Sans"/>
                <ns1:cs typeface="Open Sans"/>
              </ns1:rPr>
              <ns1:t> </ns1:t>
            </ns1:r>
            <ns1:endParaRPr lang="en-GB" sz="3600" dirty="0">
              <ns1:solidFill>
                <ns1:srgbClr val="FF5A1F"/>
              </ns1:solidFill>
              <ns1:latin typeface="+mj-lt"/>
              <ns1:ea typeface="Open Sans"/>
              <ns1:cs typeface="Open Sans"/>
            </ns1:endParaRPr>
          </ns1:p>
        </ns0:txBody>
      </ns0:sp>
      <ns0:graphicFrame>
        <ns0:nvGraphicFramePr>
          <ns0:cNvPr id="19" name="Chart 9">
            <ns1:extLst>
              <ns1:ext uri="{FF2B5EF4-FFF2-40B4-BE49-F238E27FC236}">
                <ns2:creationId id="{CB2957A3-C29F-EA0C-D4F9-6E1774FD7D32}"/>
              </ns1:ext>
            </ns1:extLst>
          </ns0:cNvPr>
          <ns0:cNvGraphicFramePr>
            <ns1:graphicFrameLocks/>
          </ns0:cNvGraphicFramePr>
          <ns0:nvPr>
            <ns0:extLst>
              <ns0:ext uri="{D42A27DB-BD31-4B8C-83A1-F6EECF244321}">
                <ns3:modId val="3697842235"/>
              </ns0:ext>
            </ns0:extLst>
          </ns0:nvPr>
        </ns0:nvGraphicFramePr>
        <ns0:xfrm>
          <ns1:off x="695326" y="1392132"/>
          <ns1:ext cx="4987017" cy="4890682"/>
        </ns0:xfrm>
        <ns1:graphic>
          <ns1:graphicData uri="http://schemas.openxmlformats.org/drawingml/2006/chart">
            <ns4:chart ns5:id="rId3"/>
          </ns1:graphicData>
        </ns1:graphic>
      </ns0:graphicFrame>
      <ns0:sp>
        <ns0:nvSpPr>
          <ns0:cNvPr id="4" name="TextBox 6">
            <ns1:extLst>
              <ns1:ext uri="{FF2B5EF4-FFF2-40B4-BE49-F238E27FC236}">
                <ns2:creationId id="{2C272AF8-2197-51B5-CD77-5ABC943D88DB}"/>
              </ns1:ext>
            </ns1:extLst>
          </ns0:cNvPr>
          <ns0:cNvSpPr txBox="1"/>
          <ns0:nvPr/>
        </ns0:nvSpPr>
        <ns0:spPr>
          <ns1:xfrm>
            <ns1:off x="2070000" y="2833200"/>
            <ns1:ext cx="2237726" cy="584775"/>
          </ns1:xfrm>
          <ns1:prstGeom prst="rect">
            <ns1:avLst/>
          </ns1:prstGeom>
          <ns1:noFill/>
        </ns0:spPr>
        <ns0:txBody>
          <ns1:bodyPr wrap="square" rtlCol="0">
            <ns1:spAutoFit/>
          </ns1:bodyPr>
          <ns1:lstStyle>
            <ns1:defPPr>
              <ns1:defRPr lang="en-US"/>
            </ns1:defPPr>
            <ns1:lvl1pPr marL="0" algn="l" defTabSz="914400" rtl="0" eaLnBrk="1" latinLnBrk="0" hangingPunct="1">
              <ns1:defRPr sz="1800" kern="1200">
                <ns1:solidFill>
                  <ns1:schemeClr val="tx1"/>
                </ns1:solidFill>
                <ns1:latin typeface="+mn-lt"/>
                <ns1:ea typeface="+mn-ea"/>
                <ns1:cs typeface="+mn-cs"/>
              </ns1:defRPr>
            </ns1:lvl1pPr>
            <ns1:lvl2pPr marL="457200" algn="l" defTabSz="914400" rtl="0" eaLnBrk="1" latinLnBrk="0" hangingPunct="1">
              <ns1:defRPr sz="1800" kern="1200">
                <ns1:solidFill>
                  <ns1:schemeClr val="tx1"/>
                </ns1:solidFill>
                <ns1:latin typeface="+mn-lt"/>
                <ns1:ea typeface="+mn-ea"/>
                <ns1:cs typeface="+mn-cs"/>
              </ns1:defRPr>
            </ns1:lvl2pPr>
            <ns1:lvl3pPr marL="914400" algn="l" defTabSz="914400" rtl="0" eaLnBrk="1" latinLnBrk="0" hangingPunct="1">
              <ns1:defRPr sz="1800" kern="1200">
                <ns1:solidFill>
                  <ns1:schemeClr val="tx1"/>
                </ns1:solidFill>
                <ns1:latin typeface="+mn-lt"/>
                <ns1:ea typeface="+mn-ea"/>
                <ns1:cs typeface="+mn-cs"/>
              </ns1:defRPr>
            </ns1:lvl3pPr>
            <ns1:lvl4pPr marL="1371600" algn="l" defTabSz="914400" rtl="0" eaLnBrk="1" latinLnBrk="0" hangingPunct="1">
              <ns1:defRPr sz="1800" kern="1200">
                <ns1:solidFill>
                  <ns1:schemeClr val="tx1"/>
                </ns1:solidFill>
                <ns1:latin typeface="+mn-lt"/>
                <ns1:ea typeface="+mn-ea"/>
                <ns1:cs typeface="+mn-cs"/>
              </ns1:defRPr>
            </ns1:lvl4pPr>
            <ns1:lvl5pPr marL="1828800" algn="l" defTabSz="914400" rtl="0" eaLnBrk="1" latinLnBrk="0" hangingPunct="1">
              <ns1:defRPr sz="1800" kern="1200">
                <ns1:solidFill>
                  <ns1:schemeClr val="tx1"/>
                </ns1:solidFill>
                <ns1:latin typeface="+mn-lt"/>
                <ns1:ea typeface="+mn-ea"/>
                <ns1:cs typeface="+mn-cs"/>
              </ns1:defRPr>
            </ns1:lvl5pPr>
            <ns1:lvl6pPr marL="2286000" algn="l" defTabSz="914400" rtl="0" eaLnBrk="1" latinLnBrk="0" hangingPunct="1">
              <ns1:defRPr sz="1800" kern="1200">
                <ns1:solidFill>
                  <ns1:schemeClr val="tx1"/>
                </ns1:solidFill>
                <ns1:latin typeface="+mn-lt"/>
                <ns1:ea typeface="+mn-ea"/>
                <ns1:cs typeface="+mn-cs"/>
              </ns1:defRPr>
            </ns1:lvl6pPr>
            <ns1:lvl7pPr marL="2743200" algn="l" defTabSz="914400" rtl="0" eaLnBrk="1" latinLnBrk="0" hangingPunct="1">
              <ns1:defRPr sz="1800" kern="1200">
                <ns1:solidFill>
                  <ns1:schemeClr val="tx1"/>
                </ns1:solidFill>
                <ns1:latin typeface="+mn-lt"/>
                <ns1:ea typeface="+mn-ea"/>
                <ns1:cs typeface="+mn-cs"/>
              </ns1:defRPr>
            </ns1:lvl7pPr>
            <ns1:lvl8pPr marL="3200400" algn="l" defTabSz="914400" rtl="0" eaLnBrk="1" latinLnBrk="0" hangingPunct="1">
              <ns1:defRPr sz="1800" kern="1200">
                <ns1:solidFill>
                  <ns1:schemeClr val="tx1"/>
                </ns1:solidFill>
                <ns1:latin typeface="+mn-lt"/>
                <ns1:ea typeface="+mn-ea"/>
                <ns1:cs typeface="+mn-cs"/>
              </ns1:defRPr>
            </ns1:lvl8pPr>
            <ns1:lvl9pPr marL="3657600" algn="l" defTabSz="914400" rtl="0" eaLnBrk="1" latinLnBrk="0" hangingPunct="1">
              <ns1:defRPr sz="1800" kern="1200">
                <ns1:solidFill>
                  <ns1:schemeClr val="tx1"/>
                </ns1:solidFill>
                <ns1:latin typeface="+mn-lt"/>
                <ns1:ea typeface="+mn-ea"/>
                <ns1:cs typeface="+mn-cs"/>
              </ns1:defRPr>
            </ns1:lvl9pPr>
          </ns1:lstStyle>
          <ns1:p>
            <ns1:pPr algn="ctr"/>
            <ns1:r>
              <ns1:rPr lang="en-GB" sz="3200" dirty="0">
                <ns1:solidFill>
                  <ns1:schemeClr val="tx1">
                    <ns1:lumMod val="50000"/>
                    <ns1:lumOff val="50000"/>
                  </ns1:schemeClr>
                </ns1:solidFill>
                <ns1:ea typeface="Open Sans" panose="020B0606030504020204" pitchFamily="34" charset="0"/>
                <ns1:cs typeface="Open Sans" panose="020B0606030504020204" pitchFamily="34" charset="0"/>
              </ns1:rPr>
              <ns1:t>Save</ns1:t>
            </ns1:r>
          </ns1:p>
        </ns0:txBody>
      </ns0:sp>
      <ns0:sp>
        <ns0:nvSpPr>
          <ns0:cNvPr id="20" name="TextBox 5">
            <ns1:extLst>
              <ns1:ext uri="{FF2B5EF4-FFF2-40B4-BE49-F238E27FC236}">
                <ns2:creationId id="{E98D4C97-5354-D2A4-0E9C-B113753AE082}"/>
              </ns1:ext>
            </ns1:extLst>
          </ns0:cNvPr>
          <ns0:cNvSpPr txBox="1"/>
          <ns0:nvPr/>
        </ns0:nvSpPr>
        <ns0:spPr>
          <ns1:xfrm>
            <ns1:off x="2178000" y="3880800"/>
            <ns1:ext cx="2237726" cy="261610"/>
          </ns1:xfrm>
          <ns1:prstGeom prst="rect">
            <ns1:avLst/>
          </ns1:prstGeom>
          <ns1:noFill/>
        </ns0:spPr>
        <ns0:txBody>
          <ns1:bodyPr wrap="square" rtlCol="0">
            <ns1:spAutoFit/>
          </ns1:bodyPr>
          <ns1:lstStyle>
            <ns1:defPPr>
              <ns1:defRPr lang="en-US"/>
            </ns1:defPPr>
            <ns1:lvl1pPr marL="0" algn="l" defTabSz="914400" rtl="0" eaLnBrk="1" latinLnBrk="0" hangingPunct="1">
              <ns1:defRPr sz="1800" kern="1200">
                <ns1:solidFill>
                  <ns1:schemeClr val="tx1"/>
                </ns1:solidFill>
                <ns1:latin typeface="+mn-lt"/>
                <ns1:ea typeface="+mn-ea"/>
                <ns1:cs typeface="+mn-cs"/>
              </ns1:defRPr>
            </ns1:lvl1pPr>
            <ns1:lvl2pPr marL="457200" algn="l" defTabSz="914400" rtl="0" eaLnBrk="1" latinLnBrk="0" hangingPunct="1">
              <ns1:defRPr sz="1800" kern="1200">
                <ns1:solidFill>
                  <ns1:schemeClr val="tx1"/>
                </ns1:solidFill>
                <ns1:latin typeface="+mn-lt"/>
                <ns1:ea typeface="+mn-ea"/>
                <ns1:cs typeface="+mn-cs"/>
              </ns1:defRPr>
            </ns1:lvl2pPr>
            <ns1:lvl3pPr marL="914400" algn="l" defTabSz="914400" rtl="0" eaLnBrk="1" latinLnBrk="0" hangingPunct="1">
              <ns1:defRPr sz="1800" kern="1200">
                <ns1:solidFill>
                  <ns1:schemeClr val="tx1"/>
                </ns1:solidFill>
                <ns1:latin typeface="+mn-lt"/>
                <ns1:ea typeface="+mn-ea"/>
                <ns1:cs typeface="+mn-cs"/>
              </ns1:defRPr>
            </ns1:lvl3pPr>
            <ns1:lvl4pPr marL="1371600" algn="l" defTabSz="914400" rtl="0" eaLnBrk="1" latinLnBrk="0" hangingPunct="1">
              <ns1:defRPr sz="1800" kern="1200">
                <ns1:solidFill>
                  <ns1:schemeClr val="tx1"/>
                </ns1:solidFill>
                <ns1:latin typeface="+mn-lt"/>
                <ns1:ea typeface="+mn-ea"/>
                <ns1:cs typeface="+mn-cs"/>
              </ns1:defRPr>
            </ns1:lvl4pPr>
            <ns1:lvl5pPr marL="1828800" algn="l" defTabSz="914400" rtl="0" eaLnBrk="1" latinLnBrk="0" hangingPunct="1">
              <ns1:defRPr sz="1800" kern="1200">
                <ns1:solidFill>
                  <ns1:schemeClr val="tx1"/>
                </ns1:solidFill>
                <ns1:latin typeface="+mn-lt"/>
                <ns1:ea typeface="+mn-ea"/>
                <ns1:cs typeface="+mn-cs"/>
              </ns1:defRPr>
            </ns1:lvl5pPr>
            <ns1:lvl6pPr marL="2286000" algn="l" defTabSz="914400" rtl="0" eaLnBrk="1" latinLnBrk="0" hangingPunct="1">
              <ns1:defRPr sz="1800" kern="1200">
                <ns1:solidFill>
                  <ns1:schemeClr val="tx1"/>
                </ns1:solidFill>
                <ns1:latin typeface="+mn-lt"/>
                <ns1:ea typeface="+mn-ea"/>
                <ns1:cs typeface="+mn-cs"/>
              </ns1:defRPr>
            </ns1:lvl6pPr>
            <ns1:lvl7pPr marL="2743200" algn="l" defTabSz="914400" rtl="0" eaLnBrk="1" latinLnBrk="0" hangingPunct="1">
              <ns1:defRPr sz="1800" kern="1200">
                <ns1:solidFill>
                  <ns1:schemeClr val="tx1"/>
                </ns1:solidFill>
                <ns1:latin typeface="+mn-lt"/>
                <ns1:ea typeface="+mn-ea"/>
                <ns1:cs typeface="+mn-cs"/>
              </ns1:defRPr>
            </ns1:lvl7pPr>
            <ns1:lvl8pPr marL="3200400" algn="l" defTabSz="914400" rtl="0" eaLnBrk="1" latinLnBrk="0" hangingPunct="1">
              <ns1:defRPr sz="1800" kern="1200">
                <ns1:solidFill>
                  <ns1:schemeClr val="tx1"/>
                </ns1:solidFill>
                <ns1:latin typeface="+mn-lt"/>
                <ns1:ea typeface="+mn-ea"/>
                <ns1:cs typeface="+mn-cs"/>
              </ns1:defRPr>
            </ns1:lvl8pPr>
            <ns1:lvl9pPr marL="3657600" algn="l" defTabSz="914400" rtl="0" eaLnBrk="1" latinLnBrk="0" hangingPunct="1">
              <ns1:defRPr sz="1800" kern="1200">
                <ns1:solidFill>
                  <ns1:schemeClr val="tx1"/>
                </ns1:solidFill>
                <ns1:latin typeface="+mn-lt"/>
                <ns1:ea typeface="+mn-ea"/>
                <ns1:cs typeface="+mn-cs"/>
              </ns1:defRPr>
            </ns1:lvl9pPr>
          </ns1:lstStyle>
          <ns1:p>
            <ns1:r>
              <ns1:rPr lang="en-GB" sz="1100" dirty="0">
                <ns1:solidFill>
                  <ns1:schemeClr val="tx1">
                    <ns1:lumMod val="50000"/>
                    <ns1:lumOff val="50000"/>
                  </ns1:schemeClr>
                </ns1:solidFill>
                <ns1:ea typeface="Open Sans" panose="020B0606030504020204" pitchFamily="34" charset="0"/>
                <ns1:cs typeface="Open Sans" panose="020B0606030504020204" pitchFamily="34" charset="0"/>
              </ns1:rPr>
              <ns1:t>across the term of the contract</ns1:t>
            </ns1:r>
          </ns1:p>
        </ns0:txBody>
      </ns0:sp>
      <ns0:sp>
        <ns0:nvSpPr>
          <ns0:cNvPr id="25" name="Title 2">
            <ns1:extLst>
              <ns1:ext uri="{FF2B5EF4-FFF2-40B4-BE49-F238E27FC236}">
                <ns2:creationId id="{DFF31CD9-EFB0-7309-DF66-BAC888141A00}"/>
              </ns1:ext>
            </ns1:extLst>
          </ns0:cNvPr>
          <ns0:cNvSpPr>
            <ns1:spLocks noGrp="1"/>
          </ns0:cNvSpPr>
          <ns0:nvPr>
            <ns0:ph type="title"/>
          </ns0:nvPr>
        </ns0:nvSpPr>
        <ns0:spPr>
          <ns1:xfrm>
            <ns1:off x="694800" y="428400"/>
            <ns1:ext cx="10801349" cy="388773"/>
          </ns1:xfrm>
        </ns0:spPr>
        <ns0:txBody>
          <ns1:bodyPr>
            <ns1:normAutofit/>
          </ns1:bodyPr>
          <ns1:lstStyle/>
          <ns1:p>
            <ns1:r>
              <ns1:rPr lang="en-GB" dirty="0">
                <ns1:solidFill>
                  <ns1:srgbClr val="25252C"/>
                </ns1:solidFill>
                <ns1:latin typeface="Montserrat SemiBold"/>
              </ns1:rPr>
              <ns1:t>Estimated savings and benefits from our solution</ns1:t>
            </ns1:r>
            <ns1:endParaRPr lang="en-GB" dirty="0"/>
          </ns1:p>
        </ns0:txBody>
      </ns0:sp>
      <ns0:sp>
        <ns0:nvSpPr>
          <ns0:cNvPr id="26" name="TextBox 4">
            <ns1:extLst>
              <ns1:ext uri="{FF2B5EF4-FFF2-40B4-BE49-F238E27FC236}">
                <ns2:creationId id="{1AC042D4-08C0-C6D6-0AA9-2DD718B00C97}"/>
              </ns1:ext>
            </ns1:extLst>
          </ns0:cNvPr>
          <ns0:cNvSpPr txBox="1"/>
          <ns0:nvPr/>
        </ns0:nvSpPr>
        <ns0:spPr>
          <ns1:xfrm>
            <ns1:off x="6176844" y="1144452"/>
            <ns1:ext cx="5319832" cy="461665"/>
          </ns1:xfrm>
          <ns1:prstGeom prst="rect">
            <ns1:avLst/>
          </ns1:prstGeom>
          <ns1:noFill/>
        </ns0:spPr>
        <ns0:txBody>
          <ns1:bodyPr wrap="square" rtlCol="0">
            <ns1:spAutoFit/>
          </ns1:bodyPr>
          <ns1:lstStyle>
            <ns1:defPPr>
              <ns1:defRPr lang="en-US"/>
            </ns1:defPPr>
            <ns1:lvl1pPr marL="0" algn="l" defTabSz="914400" rtl="0" eaLnBrk="1" latinLnBrk="0" hangingPunct="1">
              <ns1:defRPr sz="1800" kern="1200">
                <ns1:solidFill>
                  <ns1:schemeClr val="tx1"/>
                </ns1:solidFill>
                <ns1:latin typeface="+mn-lt"/>
                <ns1:ea typeface="+mn-ea"/>
                <ns1:cs typeface="+mn-cs"/>
              </ns1:defRPr>
            </ns1:lvl1pPr>
            <ns1:lvl2pPr marL="457200" algn="l" defTabSz="914400" rtl="0" eaLnBrk="1" latinLnBrk="0" hangingPunct="1">
              <ns1:defRPr sz="1800" kern="1200">
                <ns1:solidFill>
                  <ns1:schemeClr val="tx1"/>
                </ns1:solidFill>
                <ns1:latin typeface="+mn-lt"/>
                <ns1:ea typeface="+mn-ea"/>
                <ns1:cs typeface="+mn-cs"/>
              </ns1:defRPr>
            </ns1:lvl2pPr>
            <ns1:lvl3pPr marL="914400" algn="l" defTabSz="914400" rtl="0" eaLnBrk="1" latinLnBrk="0" hangingPunct="1">
              <ns1:defRPr sz="1800" kern="1200">
                <ns1:solidFill>
                  <ns1:schemeClr val="tx1"/>
                </ns1:solidFill>
                <ns1:latin typeface="+mn-lt"/>
                <ns1:ea typeface="+mn-ea"/>
                <ns1:cs typeface="+mn-cs"/>
              </ns1:defRPr>
            </ns1:lvl3pPr>
            <ns1:lvl4pPr marL="1371600" algn="l" defTabSz="914400" rtl="0" eaLnBrk="1" latinLnBrk="0" hangingPunct="1">
              <ns1:defRPr sz="1800" kern="1200">
                <ns1:solidFill>
                  <ns1:schemeClr val="tx1"/>
                </ns1:solidFill>
                <ns1:latin typeface="+mn-lt"/>
                <ns1:ea typeface="+mn-ea"/>
                <ns1:cs typeface="+mn-cs"/>
              </ns1:defRPr>
            </ns1:lvl4pPr>
            <ns1:lvl5pPr marL="1828800" algn="l" defTabSz="914400" rtl="0" eaLnBrk="1" latinLnBrk="0" hangingPunct="1">
              <ns1:defRPr sz="1800" kern="1200">
                <ns1:solidFill>
                  <ns1:schemeClr val="tx1"/>
                </ns1:solidFill>
                <ns1:latin typeface="+mn-lt"/>
                <ns1:ea typeface="+mn-ea"/>
                <ns1:cs typeface="+mn-cs"/>
              </ns1:defRPr>
            </ns1:lvl5pPr>
            <ns1:lvl6pPr marL="2286000" algn="l" defTabSz="914400" rtl="0" eaLnBrk="1" latinLnBrk="0" hangingPunct="1">
              <ns1:defRPr sz="1800" kern="1200">
                <ns1:solidFill>
                  <ns1:schemeClr val="tx1"/>
                </ns1:solidFill>
                <ns1:latin typeface="+mn-lt"/>
                <ns1:ea typeface="+mn-ea"/>
                <ns1:cs typeface="+mn-cs"/>
              </ns1:defRPr>
            </ns1:lvl6pPr>
            <ns1:lvl7pPr marL="2743200" algn="l" defTabSz="914400" rtl="0" eaLnBrk="1" latinLnBrk="0" hangingPunct="1">
              <ns1:defRPr sz="1800" kern="1200">
                <ns1:solidFill>
                  <ns1:schemeClr val="tx1"/>
                </ns1:solidFill>
                <ns1:latin typeface="+mn-lt"/>
                <ns1:ea typeface="+mn-ea"/>
                <ns1:cs typeface="+mn-cs"/>
              </ns1:defRPr>
            </ns1:lvl7pPr>
            <ns1:lvl8pPr marL="3200400" algn="l" defTabSz="914400" rtl="0" eaLnBrk="1" latinLnBrk="0" hangingPunct="1">
              <ns1:defRPr sz="1800" kern="1200">
                <ns1:solidFill>
                  <ns1:schemeClr val="tx1"/>
                </ns1:solidFill>
                <ns1:latin typeface="+mn-lt"/>
                <ns1:ea typeface="+mn-ea"/>
                <ns1:cs typeface="+mn-cs"/>
              </ns1:defRPr>
            </ns1:lvl8pPr>
            <ns1:lvl9pPr marL="3657600" algn="l" defTabSz="914400" rtl="0" eaLnBrk="1" latinLnBrk="0" hangingPunct="1">
              <ns1:defRPr sz="1800" kern="1200">
                <ns1:solidFill>
                  <ns1:schemeClr val="tx1"/>
                </ns1:solidFill>
                <ns1:latin typeface="+mn-lt"/>
                <ns1:ea typeface="+mn-ea"/>
                <ns1:cs typeface="+mn-cs"/>
              </ns1:defRPr>
            </ns1:lvl9pPr>
          </ns1:lstStyle>
          <ns1:p>
            <ns1:r>
              <ns1:rPr lang="en-GB" sz="1200" dirty="0">
                <ns1:solidFill>
                  <ns1:srgbClr val="25252C"/>
                </ns1:solidFill>
                <ns1:highlight>
                  <ns1:srgbClr val="FFFFFF"/>
                </ns1:highlight>
                <ns1:latin typeface="+mj-lt"/>
              </ns1:rPr>
              <ns1:t>If you purchase our systems and deploy our software, your revenue could grow in the following areas</ns1:t>
            </ns1:r>
          </ns1:p>
        </ns0:txBody>
      </ns0:sp>
      <ns0:grpSp>
        <ns0:nvGrpSpPr>
          <ns0:cNvPr id="27" name="Grup 26">
            <ns1:extLst>
              <ns1:ext uri="{FF2B5EF4-FFF2-40B4-BE49-F238E27FC236}">
                <ns2:creationId id="{FAEA58D2-7BAF-A4C4-3FBF-40D7532FD41C}"/>
              </ns1:ext>
            </ns1:extLst>
          </ns0:cNvPr>
          <ns0:cNvGrpSpPr/>
          <ns0:nvPr/>
        </ns0:nvGrpSpPr>
        <ns0:grpSpPr>
          <ns1:xfrm>
            <ns1:off x="8821682" y="5463229"/>
            <ns1:ext cx="2644839" cy="417662"/>
            <ns1:chOff x="6172590" y="1840342"/>
            <ns1:chExt cx="2644839" cy="417662"/>
          </ns1:xfrm>
        </ns0:grpSpPr>
        <ns0:sp>
          <ns0:nvSpPr>
            <ns0:cNvPr id="28" name="Metin kutusu 27">
              <ns1:extLst>
                <ns1:ext uri="{FF2B5EF4-FFF2-40B4-BE49-F238E27FC236}">
                  <ns2:creationId id="{7911E554-127C-0AD4-B904-533B1D5A146C}"/>
                </ns1:ext>
              </ns1:extLst>
            </ns0:cNvPr>
            <ns0:cNvSpPr txBox="1"/>
            <ns0:nvPr/>
          </ns0:nvSpPr>
          <ns0:spPr>
            <ns1:xfrm>
              <ns1:off x="6172590" y="1840342"/>
              <ns1:ext cx="991377" cy="307777"/>
            </ns1:xfrm>
            <ns1:prstGeom prst="rect">
              <ns1:avLst/>
            </ns1:prstGeom>
            <ns1:noFill/>
          </ns0:spPr>
          <ns0:txBody>
            <ns1:bodyPr wrap="square">
              <ns1:spAutoFit/>
            </ns1:bodyPr>
            <ns1:lstStyle/>
            <ns1:p>
              <ns1:r>
                <ns1:rPr lang="tr-TR" sz="1200" b="1" i="0" dirty="0">
                  <ns1:solidFill>
                    <ns1:srgbClr val="A4A4B2"/>
                  </ns1:solidFill>
                  <ns1:effectLst/>
                  <ns1:highlight>
                    <ns1:srgbClr val="FFFFFF"/>
                  </ns1:highlight>
                  <ns1:latin typeface="Montserrat SemiBold" panose="00000700000000000000" pitchFamily="2" charset="0"/>
                </ns1:rPr>
                <ns1:t>9.5</ns1:t>
              </ns1:r>
              <ns1:r>
                <ns1:rPr lang="tr-TR" sz="1400" b="1" i="0" dirty="0">
                  <ns1:solidFill>
                    <ns1:srgbClr val="A4A4B2"/>
                  </ns1:solidFill>
                  <ns1:effectLst/>
                  <ns1:highlight>
                    <ns1:srgbClr val="FFFFFF"/>
                  </ns1:highlight>
                  <ns1:latin typeface="Montserrat SemiBold" panose="00000700000000000000" pitchFamily="2" charset="0"/>
                </ns1:rPr>
                <ns1:t>%</ns1:t>
              </ns1:r>
              <ns1:endParaRPr lang="tr-TR" sz="1400" dirty="0">
                <ns1:latin typeface="Montserrat SemiBold" panose="00000700000000000000" pitchFamily="2" charset="0"/>
              </ns1:endParaRPr>
            </ns1:p>
          </ns0:txBody>
        </ns0:sp>
        <ns0:sp>
          <ns0:nvSpPr>
            <ns0:cNvPr id="29" name="Metin kutusu 28">
              <ns1:extLst>
                <ns1:ext uri="{FF2B5EF4-FFF2-40B4-BE49-F238E27FC236}">
                  <ns2:creationId id="{A17DDD29-6176-9FF3-79B6-7512FE586597}"/>
                </ns1:ext>
              </ns1:extLst>
            </ns0:cNvPr>
            <ns0:cNvSpPr txBox="1"/>
            <ns0:nvPr/>
          </ns0:nvSpPr>
          <ns0:spPr>
            <ns1:xfrm>
              <ns1:off x="6846728" y="1870822"/>
              <ns1:ext cx="1970701" cy="276999"/>
            </ns1:xfrm>
            <ns1:prstGeom prst="rect">
              <ns1:avLst/>
            </ns1:prstGeom>
            <ns1:noFill/>
          </ns0:spPr>
          <ns0:txBody>
            <ns1:bodyPr wrap="square">
              <ns1:spAutoFit/>
            </ns1:bodyPr>
            <ns1:lstStyle/>
            <ns1:p>
              <ns1:r>
                <ns1:rPr lang="tr-TR" sz="1200" b="0" i="0">
                  <ns1:solidFill>
                    <ns1:srgbClr val="25252C"/>
                  </ns1:solidFill>
                  <ns1:effectLst/>
                  <ns1:highlight>
                    <ns1:srgbClr val="FFFFFF"/>
                  </ns1:highlight>
                  <ns1:latin typeface="+mj-lt"/>
                </ns1:rPr>
                <ns1:t>IT fınance systems</ns1:t>
              </ns1:r>
              <ns1:endParaRPr lang="tr-TR" sz="1200">
                <ns1:latin typeface="+mj-lt"/>
              </ns1:endParaRPr>
            </ns1:p>
          </ns0:txBody>
        </ns0:sp>
        <ns0:cxnSp>
          <ns0:nvCxnSpPr>
            <ns0:cNvPr id="30" name="Düz Bağlayıcı 29">
              <ns1:extLst>
                <ns1:ext uri="{FF2B5EF4-FFF2-40B4-BE49-F238E27FC236}">
                  <ns2:creationId id="{42047237-6464-6B7E-FB30-65A323F1C99E}"/>
                </ns1:ext>
              </ns1:extLst>
            </ns0:cNvPr>
            <ns0:cNvCxnSpPr>
              <ns1:cxnSpLocks/>
            </ns0:cNvCxnSpPr>
            <ns0:nvPr/>
          </ns0:nvCxnSpPr>
          <ns0:spPr>
            <ns1:xfrm>
              <ns1:off x="6279502" y="2258004"/>
              <ns1:ext cx="2304661" cy="0"/>
            </ns1:xfrm>
            <ns1:prstGeom prst="line">
              <ns1:avLst/>
            </ns1:prstGeom>
          </ns0:spPr>
          <ns0:style>
            <ns1:lnRef idx="1">
              <ns1:schemeClr val="dk1"/>
            </ns1:lnRef>
            <ns1:fillRef idx="0">
              <ns1:schemeClr val="dk1"/>
            </ns1:fillRef>
            <ns1:effectRef idx="0">
              <ns1:schemeClr val="dk1"/>
            </ns1:effectRef>
            <ns1:fontRef idx="minor">
              <ns1:schemeClr val="tx1"/>
            </ns1:fontRef>
          </ns0:style>
        </ns0:cxnSp>
      </ns0:grpSp>
      <ns0:grpSp>
        <ns0:nvGrpSpPr>
          <ns0:cNvPr id="31" name="Grup 30">
            <ns1:extLst>
              <ns1:ext uri="{FF2B5EF4-FFF2-40B4-BE49-F238E27FC236}">
                <ns2:creationId id="{1FAB3CB9-83E3-2462-F248-DCC5CE05A9A1}"/>
              </ns1:ext>
            </ns1:extLst>
          </ns0:cNvPr>
          <ns0:cNvGrpSpPr/>
          <ns0:nvPr/>
        </ns0:nvGrpSpPr>
        <ns0:grpSpPr>
          <ns1:xfrm>
            <ns1:off x="6172590" y="1994549"/>
            <ns1:ext cx="2644839" cy="538965"/>
            <ns1:chOff x="6172590" y="2470186"/>
            <ns1:chExt cx="2644839" cy="538965"/>
          </ns1:xfrm>
        </ns0:grpSpPr>
        <ns0:sp>
          <ns0:nvSpPr>
            <ns0:cNvPr id="64" name="Metin kutusu 63">
              <ns1:extLst>
                <ns1:ext uri="{FF2B5EF4-FFF2-40B4-BE49-F238E27FC236}">
                  <ns2:creationId id="{E308E6CF-27A1-694C-74C5-3782E7F03047}"/>
                </ns1:ext>
              </ns1:extLst>
            </ns0:cNvPr>
            <ns0:cNvSpPr txBox="1"/>
            <ns0:nvPr/>
          </ns0:nvSpPr>
          <ns0:spPr>
            <ns1:xfrm>
              <ns1:off x="6172590" y="2561626"/>
              <ns1:ext cx="991377" cy="307777"/>
            </ns1:xfrm>
            <ns1:prstGeom prst="rect">
              <ns1:avLst/>
            </ns1:prstGeom>
            <ns1:noFill/>
          </ns0:spPr>
          <ns0:txBody>
            <ns1:bodyPr wrap="square">
              <ns1:spAutoFit/>
            </ns1:bodyPr>
            <ns1:lstStyle/>
            <ns1:p>
              <ns1:r>
                <ns1:rPr lang="tr-TR" sz="1200" b="1" i="0" dirty="0">
                  <ns1:solidFill>
                    <ns1:srgbClr val="F15D23"/>
                  </ns1:solidFill>
                  <ns1:effectLst/>
                  <ns1:highlight>
                    <ns1:srgbClr val="FFFFFF"/>
                  </ns1:highlight>
                  <ns1:latin typeface="Montserrat SemiBold" panose="00000700000000000000" pitchFamily="2" charset="0"/>
                </ns1:rPr>
                <ns1:t>0.0</ns1:t>
              </ns1:r>
              <ns1:r>
                <ns1:rPr lang="tr-TR" sz="1400" b="1" i="0" dirty="0">
                  <ns1:solidFill>
                    <ns1:srgbClr val="F15D23"/>
                  </ns1:solidFill>
                  <ns1:effectLst/>
                  <ns1:highlight>
                    <ns1:srgbClr val="FFFFFF"/>
                  </ns1:highlight>
                  <ns1:latin typeface="Montserrat SemiBold" panose="00000700000000000000" pitchFamily="2" charset="0"/>
                </ns1:rPr>
                <ns1:t>%</ns1:t>
              </ns1:r>
              <ns1:endParaRPr lang="tr-TR" sz="1400" dirty="0">
                <ns1:solidFill>
                  <ns1:srgbClr val="F15D23"/>
                </ns1:solidFill>
                <ns1:latin typeface="Montserrat SemiBold" panose="00000700000000000000" pitchFamily="2" charset="0"/>
              </ns1:endParaRPr>
            </ns1:p>
          </ns0:txBody>
        </ns0:sp>
        <ns0:sp>
          <ns0:nvSpPr>
            <ns0:cNvPr id="65" name="Metin kutusu 64">
              <ns1:extLst>
                <ns1:ext uri="{FF2B5EF4-FFF2-40B4-BE49-F238E27FC236}">
                  <ns2:creationId id="{7E46C588-9613-A20B-4D08-22898CF6AA2C}"/>
                </ns1:ext>
              </ns1:extLst>
            </ns0:cNvPr>
            <ns0:cNvSpPr txBox="1"/>
            <ns0:nvPr/>
          </ns0:nvSpPr>
          <ns0:spPr>
            <ns1:xfrm>
              <ns1:off x="6846728" y="2470186"/>
              <ns1:ext cx="1970701" cy="461665"/>
            </ns1:xfrm>
            <ns1:prstGeom prst="rect">
              <ns1:avLst/>
            </ns1:prstGeom>
            <ns1:noFill/>
          </ns0:spPr>
          <ns0:txBody>
            <ns1:bodyPr wrap="square">
              <ns1:spAutoFit/>
            </ns1:bodyPr>
            <ns1:lstStyle/>
            <ns1:p>
              <ns1:r>
                <ns1:rPr lang="tr-TR" sz="1200" b="0" i="0">
                  <ns1:solidFill>
                    <ns1:srgbClr val="25252C"/>
                  </ns1:solidFill>
                  <ns1:effectLst/>
                  <ns1:highlight>
                    <ns1:srgbClr val="FFFFFF"/>
                  </ns1:highlight>
                  <ns1:latin typeface="+mj-lt"/>
                </ns1:rPr>
                <ns1:t>Raısıng purchase orders</ns1:t>
              </ns1:r>
              <ns1:endParaRPr lang="tr-TR" sz="1200">
                <ns1:latin typeface="+mj-lt"/>
              </ns1:endParaRPr>
            </ns1:p>
          </ns0:txBody>
        </ns0:sp>
        <ns0:cxnSp>
          <ns0:nvCxnSpPr>
            <ns0:cNvPr id="66" name="Düz Bağlayıcı 65">
              <ns1:extLst>
                <ns1:ext uri="{FF2B5EF4-FFF2-40B4-BE49-F238E27FC236}">
                  <ns2:creationId id="{20D4542E-C156-9B52-6F1A-85E25636A920}"/>
                </ns1:ext>
              </ns1:extLst>
            </ns0:cNvPr>
            <ns0:cNvCxnSpPr>
              <ns1:cxnSpLocks/>
            </ns0:cNvCxnSpPr>
            <ns0:nvPr/>
          </ns0:nvCxnSpPr>
          <ns0:spPr>
            <ns1:xfrm>
              <ns1:off x="6279501" y="3009151"/>
              <ns1:ext cx="2304000" cy="0"/>
            </ns1:xfrm>
            <ns1:prstGeom prst="line">
              <ns1:avLst/>
            </ns1:prstGeom>
          </ns0:spPr>
          <ns0:style>
            <ns1:lnRef idx="1">
              <ns1:schemeClr val="dk1"/>
            </ns1:lnRef>
            <ns1:fillRef idx="0">
              <ns1:schemeClr val="dk1"/>
            </ns1:fillRef>
            <ns1:effectRef idx="0">
              <ns1:schemeClr val="dk1"/>
            </ns1:effectRef>
            <ns1:fontRef idx="minor">
              <ns1:schemeClr val="tx1"/>
            </ns1:fontRef>
          </ns0:style>
        </ns0:cxnSp>
      </ns0:grpSp>
      <ns0:grpSp>
        <ns0:nvGrpSpPr>
          <ns0:cNvPr id="67" name="Grup 66">
            <ns1:extLst>
              <ns1:ext uri="{FF2B5EF4-FFF2-40B4-BE49-F238E27FC236}">
                <ns2:creationId id="{7FBF819C-A770-A05B-5702-E5FD9D6AB798}"/>
              </ns1:ext>
            </ns1:extLst>
          </ns0:cNvPr>
          <ns0:cNvGrpSpPr/>
          <ns0:nvPr/>
        </ns0:nvGrpSpPr>
        <ns0:grpSpPr>
          <ns1:xfrm>
            <ns1:off x="8813352" y="2007131"/>
            <ns1:ext cx="2644839" cy="529631"/>
            <ns1:chOff x="6172590" y="3329543"/>
            <ns1:chExt cx="2644839" cy="529631"/>
          </ns1:xfrm>
        </ns0:grpSpPr>
        <ns0:sp>
          <ns0:nvSpPr>
            <ns0:cNvPr id="68" name="Metin kutusu 67">
              <ns1:extLst>
                <ns1:ext uri="{FF2B5EF4-FFF2-40B4-BE49-F238E27FC236}">
                  <ns2:creationId id="{8838FEEC-4391-E390-2F2E-825795DE60F4}"/>
                </ns1:ext>
              </ns1:extLst>
            </ns0:cNvPr>
            <ns0:cNvSpPr txBox="1"/>
            <ns0:nvPr/>
          </ns0:nvSpPr>
          <ns0:spPr>
            <ns1:xfrm>
              <ns1:off x="6172590" y="3420983"/>
              <ns1:ext cx="991377" cy="307777"/>
            </ns1:xfrm>
            <ns1:prstGeom prst="rect">
              <ns1:avLst/>
            </ns1:prstGeom>
            <ns1:noFill/>
          </ns0:spPr>
          <ns0:txBody>
            <ns1:bodyPr wrap="square">
              <ns1:spAutoFit/>
            </ns1:bodyPr>
            <ns1:lstStyle/>
            <ns1:p>
              <ns1:r>
                <ns1:rPr lang="tr-TR" sz="1200" b="1" dirty="0">
                  <ns1:solidFill>
                    <ns1:srgbClr val="F6911E"/>
                  </ns1:solidFill>
                  <ns1:highlight>
                    <ns1:srgbClr val="FFFFFF"/>
                  </ns1:highlight>
                  <ns1:latin typeface="Montserrat SemiBold" panose="00000700000000000000" pitchFamily="2" charset="0"/>
                </ns1:rPr>
                <ns1:t>10.0</ns1:t>
              </ns1:r>
              <ns1:r>
                <ns1:rPr lang="tr-TR" sz="1400" b="1" i="0" dirty="0">
                  <ns1:solidFill>
                    <ns1:srgbClr val="F6911E"/>
                  </ns1:solidFill>
                  <ns1:effectLst/>
                  <ns1:highlight>
                    <ns1:srgbClr val="FFFFFF"/>
                  </ns1:highlight>
                  <ns1:latin typeface="Montserrat SemiBold" panose="00000700000000000000" pitchFamily="2" charset="0"/>
                </ns1:rPr>
                <ns1:t>%</ns1:t>
              </ns1:r>
              <ns1:endParaRPr lang="tr-TR" sz="1400" dirty="0">
                <ns1:solidFill>
                  <ns1:srgbClr val="F6911E"/>
                </ns1:solidFill>
                <ns1:latin typeface="Montserrat SemiBold" panose="00000700000000000000" pitchFamily="2" charset="0"/>
              </ns1:endParaRPr>
            </ns1:p>
          </ns0:txBody>
        </ns0:sp>
        <ns0:sp>
          <ns0:nvSpPr>
            <ns0:cNvPr id="69" name="Metin kutusu 68">
              <ns1:extLst>
                <ns1:ext uri="{FF2B5EF4-FFF2-40B4-BE49-F238E27FC236}">
                  <ns2:creationId id="{C4B6A28E-92E9-0F00-6A1F-C699648B3E04}"/>
                </ns1:ext>
              </ns1:extLst>
            </ns0:cNvPr>
            <ns0:cNvSpPr txBox="1"/>
            <ns0:nvPr/>
          </ns0:nvSpPr>
          <ns0:spPr>
            <ns1:xfrm>
              <ns1:off x="6846728" y="3329543"/>
              <ns1:ext cx="1970701" cy="461665"/>
            </ns1:xfrm>
            <ns1:prstGeom prst="rect">
              <ns1:avLst/>
            </ns1:prstGeom>
            <ns1:noFill/>
          </ns0:spPr>
          <ns0:txBody>
            <ns1:bodyPr wrap="square">
              <ns1:spAutoFit/>
            </ns1:bodyPr>
            <ns1:lstStyle/>
            <ns1:p>
              <ns1:r>
                <ns1:rPr lang="tr-TR" sz="1200" b="0" i="0">
                  <ns1:solidFill>
                    <ns1:srgbClr val="25252C"/>
                  </ns1:solidFill>
                  <ns1:effectLst/>
                  <ns1:highlight>
                    <ns1:srgbClr val="FFFFFF"/>
                  </ns1:highlight>
                  <ns1:latin typeface="+mj-lt"/>
                </ns1:rPr>
                <ns1:t>Purchase order approvals</ns1:t>
              </ns1:r>
              <ns1:endParaRPr lang="tr-TR" sz="1200">
                <ns1:latin typeface="+mj-lt"/>
              </ns1:endParaRPr>
            </ns1:p>
          </ns0:txBody>
        </ns0:sp>
        <ns0:cxnSp>
          <ns0:nvCxnSpPr>
            <ns0:cNvPr id="70" name="Düz Bağlayıcı 69">
              <ns1:extLst>
                <ns1:ext uri="{FF2B5EF4-FFF2-40B4-BE49-F238E27FC236}">
                  <ns2:creationId id="{B00151C2-66FC-8A79-CCF3-644D99A94FC2}"/>
                </ns1:ext>
              </ns1:extLst>
            </ns0:cNvPr>
            <ns0:cNvCxnSpPr>
              <ns1:cxnSpLocks/>
            </ns0:cNvCxnSpPr>
            <ns0:nvPr/>
          </ns0:nvCxnSpPr>
          <ns0:spPr>
            <ns1:xfrm>
              <ns1:off x="6279502" y="3859174"/>
              <ns1:ext cx="2304000" cy="0"/>
            </ns1:xfrm>
            <ns1:prstGeom prst="line">
              <ns1:avLst/>
            </ns1:prstGeom>
          </ns0:spPr>
          <ns0:style>
            <ns1:lnRef idx="1">
              <ns1:schemeClr val="dk1"/>
            </ns1:lnRef>
            <ns1:fillRef idx="0">
              <ns1:schemeClr val="dk1"/>
            </ns1:fillRef>
            <ns1:effectRef idx="0">
              <ns1:schemeClr val="dk1"/>
            </ns1:effectRef>
            <ns1:fontRef idx="minor">
              <ns1:schemeClr val="tx1"/>
            </ns1:fontRef>
          </ns0:style>
        </ns0:cxnSp>
      </ns0:grpSp>
      <ns0:grpSp>
        <ns0:nvGrpSpPr>
          <ns0:cNvPr id="71" name="Grup 70">
            <ns1:extLst>
              <ns1:ext uri="{FF2B5EF4-FFF2-40B4-BE49-F238E27FC236}">
                <ns2:creationId id="{6ED50429-72D5-3EF9-4484-CBD1503187B0}"/>
              </ns1:ext>
            </ns1:extLst>
          </ns0:cNvPr>
          <ns0:cNvGrpSpPr/>
          <ns0:nvPr/>
        </ns0:nvGrpSpPr>
        <ns0:grpSpPr>
          <ns1:xfrm>
            <ns1:off x="6176843" y="5463229"/>
            <ns1:ext cx="2644839" cy="734900"/>
            <ns1:chOff x="6180613" y="4056396"/>
            <ns1:chExt cx="2644839" cy="734900"/>
          </ns1:xfrm>
        </ns0:grpSpPr>
        <ns0:sp>
          <ns0:nvSpPr>
            <ns0:cNvPr id="72" name="Metin kutusu 71">
              <ns1:extLst>
                <ns1:ext uri="{FF2B5EF4-FFF2-40B4-BE49-F238E27FC236}">
                  <ns2:creationId id="{BC234FC5-79C3-39F1-FC57-52880FF0F667}"/>
                </ns1:ext>
              </ns1:extLst>
            </ns0:cNvPr>
            <ns0:cNvSpPr txBox="1"/>
            <ns0:nvPr/>
          </ns0:nvSpPr>
          <ns0:spPr>
            <ns1:xfrm>
              <ns1:off x="6180613" y="4208796"/>
              <ns1:ext cx="991377" cy="307777"/>
            </ns1:xfrm>
            <ns1:prstGeom prst="rect">
              <ns1:avLst/>
            </ns1:prstGeom>
            <ns1:noFill/>
          </ns0:spPr>
          <ns0:txBody>
            <ns1:bodyPr wrap="square">
              <ns1:spAutoFit/>
            </ns1:bodyPr>
            <ns1:lstStyle/>
            <ns1:p>
              <ns1:r>
                <ns1:rPr lang="tr-TR" sz="1200" b="1" dirty="0">
                  <ns1:solidFill>
                    <ns1:srgbClr val="2D4FB2"/>
                  </ns1:solidFill>
                  <ns1:highlight>
                    <ns1:srgbClr val="FFFFFF"/>
                  </ns1:highlight>
                  <ns1:latin typeface="Montserrat SemiBold" panose="00000700000000000000" pitchFamily="2" charset="0"/>
                </ns1:rPr>
                <ns1:t>5.1</ns1:t>
              </ns1:r>
              <ns1:r>
                <ns1:rPr lang="tr-TR" sz="1400" b="1" i="0" dirty="0">
                  <ns1:solidFill>
                    <ns1:srgbClr val="2D4FB2"/>
                  </ns1:solidFill>
                  <ns1:effectLst/>
                  <ns1:highlight>
                    <ns1:srgbClr val="FFFFFF"/>
                  </ns1:highlight>
                  <ns1:latin typeface="Montserrat SemiBold" panose="00000700000000000000" pitchFamily="2" charset="0"/>
                </ns1:rPr>
                <ns1:t>%</ns1:t>
              </ns1:r>
              <ns1:endParaRPr lang="tr-TR" sz="1400" dirty="0">
                <ns1:solidFill>
                  <ns1:srgbClr val="2D4FB2"/>
                </ns1:solidFill>
                <ns1:latin typeface="Montserrat SemiBold" panose="00000700000000000000" pitchFamily="2" charset="0"/>
              </ns1:endParaRPr>
            </ns1:p>
          </ns0:txBody>
        </ns0:sp>
        <ns0:sp>
          <ns0:nvSpPr>
            <ns0:cNvPr id="73" name="Metin kutusu 72">
              <ns1:extLst>
                <ns1:ext uri="{FF2B5EF4-FFF2-40B4-BE49-F238E27FC236}">
                  <ns2:creationId id="{78F8CDA6-839B-FDDF-63E6-B77E836DA934}"/>
                </ns1:ext>
              </ns1:extLst>
            </ns0:cNvPr>
            <ns0:cNvSpPr txBox="1"/>
            <ns0:nvPr/>
          </ns0:nvSpPr>
          <ns0:spPr>
            <ns1:xfrm>
              <ns1:off x="6854751" y="4056396"/>
              <ns1:ext cx="1970701" cy="646331"/>
            </ns1:xfrm>
            <ns1:prstGeom prst="rect">
              <ns1:avLst/>
            </ns1:prstGeom>
            <ns1:noFill/>
          </ns0:spPr>
          <ns0:txBody>
            <ns1:bodyPr wrap="square">
              <ns1:spAutoFit/>
            </ns1:bodyPr>
            <ns1:lstStyle/>
            <ns1:p>
              <ns1:r>
                <ns1:rPr lang="tr-TR" sz="1200" b="0" i="0">
                  <ns1:solidFill>
                    <ns1:srgbClr val="25252C"/>
                  </ns1:solidFill>
                  <ns1:effectLst/>
                  <ns1:highlight>
                    <ns1:srgbClr val="FFFFFF"/>
                  </ns1:highlight>
                  <ns1:latin typeface="+mj-lt"/>
                </ns1:rPr>
                <ns1:t>Debt collectıon admınıstratıon processes</ns1:t>
              </ns1:r>
              <ns1:endParaRPr lang="tr-TR" sz="1200">
                <ns1:latin typeface="+mj-lt"/>
              </ns1:endParaRPr>
            </ns1:p>
          </ns0:txBody>
        </ns0:sp>
        <ns0:cxnSp>
          <ns0:nvCxnSpPr>
            <ns0:cNvPr id="75" name="Düz Bağlayıcı 74">
              <ns1:extLst>
                <ns1:ext uri="{FF2B5EF4-FFF2-40B4-BE49-F238E27FC236}">
                  <ns2:creationId id="{BF2A245A-CF0E-DFE3-1173-32DC2205FA9C}"/>
                </ns1:ext>
              </ns1:extLst>
            </ns0:cNvPr>
            <ns0:cNvCxnSpPr>
              <ns1:cxnSpLocks/>
            </ns0:cNvCxnSpPr>
            <ns0:nvPr/>
          </ns0:nvCxnSpPr>
          <ns0:spPr>
            <ns1:xfrm>
              <ns1:off x="6287525" y="4791296"/>
              <ns1:ext cx="2304000" cy="0"/>
            </ns1:xfrm>
            <ns1:prstGeom prst="line">
              <ns1:avLst/>
            </ns1:prstGeom>
          </ns0:spPr>
          <ns0:style>
            <ns1:lnRef idx="1">
              <ns1:schemeClr val="dk1"/>
            </ns1:lnRef>
            <ns1:fillRef idx="0">
              <ns1:schemeClr val="dk1"/>
            </ns1:fillRef>
            <ns1:effectRef idx="0">
              <ns1:schemeClr val="dk1"/>
            </ns1:effectRef>
            <ns1:fontRef idx="minor">
              <ns1:schemeClr val="tx1"/>
            </ns1:fontRef>
          </ns0:style>
        </ns0:cxnSp>
      </ns0:grpSp>
      <ns0:grpSp>
        <ns0:nvGrpSpPr>
          <ns0:cNvPr id="76" name="Grup 75">
            <ns1:extLst>
              <ns1:ext uri="{FF2B5EF4-FFF2-40B4-BE49-F238E27FC236}">
                <ns2:creationId id="{ECD3A274-7192-DD61-6B30-22BE99AE4F36}"/>
              </ns1:ext>
            </ns1:extLst>
          </ns0:cNvPr>
          <ns0:cNvGrpSpPr/>
          <ns0:nvPr/>
        </ns0:nvGrpSpPr>
        <ns0:grpSpPr>
          <ns1:xfrm>
            <ns1:off x="6168513" y="4696932"/>
            <ns1:ext cx="2644839" cy="557625"/>
            <ns1:chOff x="6172590" y="4943043"/>
            <ns1:chExt cx="2644839" cy="557625"/>
          </ns1:xfrm>
        </ns0:grpSpPr>
        <ns0:sp>
          <ns0:nvSpPr>
            <ns0:cNvPr id="77" name="Metin kutusu 76">
              <ns1:extLst>
                <ns1:ext uri="{FF2B5EF4-FFF2-40B4-BE49-F238E27FC236}">
                  <ns2:creationId id="{D3EA0762-58CE-B193-136E-BE78E744028E}"/>
                </ns1:ext>
              </ns1:extLst>
            </ns0:cNvPr>
            <ns0:cNvSpPr txBox="1"/>
            <ns0:nvPr/>
          </ns0:nvSpPr>
          <ns0:spPr>
            <ns1:xfrm>
              <ns1:off x="6172590" y="5034483"/>
              <ns1:ext cx="991377" cy="307777"/>
            </ns1:xfrm>
            <ns1:prstGeom prst="rect">
              <ns1:avLst/>
            </ns1:prstGeom>
            <ns1:noFill/>
          </ns0:spPr>
          <ns0:txBody>
            <ns1:bodyPr wrap="square">
              <ns1:spAutoFit/>
            </ns1:bodyPr>
            <ns1:lstStyle/>
            <ns1:p>
              <ns1:r>
                <ns1:rPr lang="tr-TR" sz="1200" b="1" dirty="0">
                  <ns1:solidFill>
                    <ns1:srgbClr val="F37721"/>
                  </ns1:solidFill>
                  <ns1:highlight>
                    <ns1:srgbClr val="FFFFFF"/>
                  </ns1:highlight>
                  <ns1:latin typeface="Montserrat SemiBold" panose="00000700000000000000" pitchFamily="2" charset="0"/>
                </ns1:rPr>
                <ns1:t>4.6</ns1:t>
              </ns1:r>
              <ns1:r>
                <ns1:rPr lang="tr-TR" sz="1400" b="1" i="0" dirty="0">
                  <ns1:solidFill>
                    <ns1:srgbClr val="F37721"/>
                  </ns1:solidFill>
                  <ns1:effectLst/>
                  <ns1:highlight>
                    <ns1:srgbClr val="FFFFFF"/>
                  </ns1:highlight>
                  <ns1:latin typeface="Montserrat SemiBold" panose="00000700000000000000" pitchFamily="2" charset="0"/>
                </ns1:rPr>
                <ns1:t>%</ns1:t>
              </ns1:r>
              <ns1:endParaRPr lang="tr-TR" sz="1400" dirty="0">
                <ns1:solidFill>
                  <ns1:srgbClr val="F37721"/>
                </ns1:solidFill>
                <ns1:latin typeface="Montserrat SemiBold" panose="00000700000000000000" pitchFamily="2" charset="0"/>
              </ns1:endParaRPr>
            </ns1:p>
          </ns0:txBody>
        </ns0:sp>
        <ns0:sp>
          <ns0:nvSpPr>
            <ns0:cNvPr id="78" name="Metin kutusu 77">
              <ns1:extLst>
                <ns1:ext uri="{FF2B5EF4-FFF2-40B4-BE49-F238E27FC236}">
                  <ns2:creationId id="{F1A11DD3-8249-1C6A-EEB2-81C0AA6D5312}"/>
                </ns1:ext>
              </ns1:extLst>
            </ns0:cNvPr>
            <ns0:cNvSpPr txBox="1"/>
            <ns0:nvPr/>
          </ns0:nvSpPr>
          <ns0:spPr>
            <ns1:xfrm>
              <ns1:off x="6846728" y="4943043"/>
              <ns1:ext cx="1970701" cy="461665"/>
            </ns1:xfrm>
            <ns1:prstGeom prst="rect">
              <ns1:avLst/>
            </ns1:prstGeom>
            <ns1:noFill/>
          </ns0:spPr>
          <ns0:txBody>
            <ns1:bodyPr wrap="square">
              <ns1:spAutoFit/>
            </ns1:bodyPr>
            <ns1:lstStyle/>
            <ns1:p>
              <ns1:pPr algn="l"/>
              <ns1:r>
                <ns1:rPr lang="tr-TR" sz="1200" b="0" i="0">
                  <ns1:solidFill>
                    <ns1:srgbClr val="25252C"/>
                  </ns1:solidFill>
                  <ns1:effectLst/>
                  <ns1:highlight>
                    <ns1:srgbClr val="FFFFFF"/>
                  </ns1:highlight>
                  <ns1:latin typeface="+mj-lt"/>
                </ns1:rPr>
                <ns1:t>Codıng ınvoıce processes</ns1:t>
              </ns1:r>
            </ns1:p>
          </ns0:txBody>
        </ns0:sp>
        <ns0:cxnSp>
          <ns0:nvCxnSpPr>
            <ns0:cNvPr id="79" name="Düz Bağlayıcı 78">
              <ns1:extLst>
                <ns1:ext uri="{FF2B5EF4-FFF2-40B4-BE49-F238E27FC236}">
                  <ns2:creationId id="{4D76E608-64B1-380A-C731-D0D56EB8E37F}"/>
                </ns1:ext>
              </ns1:extLst>
            </ns0:cNvPr>
            <ns0:cNvCxnSpPr>
              <ns1:cxnSpLocks/>
            </ns0:cNvCxnSpPr>
            <ns0:nvPr/>
          </ns0:nvCxnSpPr>
          <ns0:spPr>
            <ns1:xfrm>
              <ns1:off x="6279502" y="5500668"/>
              <ns1:ext cx="2304000" cy="0"/>
            </ns1:xfrm>
            <ns1:prstGeom prst="line">
              <ns1:avLst/>
            </ns1:prstGeom>
          </ns0:spPr>
          <ns0:style>
            <ns1:lnRef idx="1">
              <ns1:schemeClr val="dk1"/>
            </ns1:lnRef>
            <ns1:fillRef idx="0">
              <ns1:schemeClr val="dk1"/>
            </ns1:fillRef>
            <ns1:effectRef idx="0">
              <ns1:schemeClr val="dk1"/>
            </ns1:effectRef>
            <ns1:fontRef idx="minor">
              <ns1:schemeClr val="tx1"/>
            </ns1:fontRef>
          </ns0:style>
        </ns0:cxnSp>
      </ns0:grpSp>
      <ns0:grpSp>
        <ns0:nvGrpSpPr>
          <ns0:cNvPr id="83" name="Grup 82">
            <ns1:extLst>
              <ns1:ext uri="{FF2B5EF4-FFF2-40B4-BE49-F238E27FC236}">
                <ns2:creationId id="{342AF8E9-BD96-6E2C-F14B-B0D9903602B6}"/>
              </ns1:ext>
            </ns1:extLst>
          </ns0:cNvPr>
          <ns0:cNvGrpSpPr/>
          <ns0:nvPr/>
        </ns0:nvGrpSpPr>
        <ns0:grpSpPr>
          <ns1:xfrm>
            <ns1:off x="6168513" y="2764506"/>
            <ns1:ext cx="2644839" cy="697587"/>
            <ns1:chOff x="8817429" y="1840342"/>
            <ns1:chExt cx="2644839" cy="697587"/>
          </ns1:xfrm>
        </ns0:grpSpPr>
        <ns0:sp>
          <ns0:nvSpPr>
            <ns0:cNvPr id="87" name="Metin kutusu 86">
              <ns1:extLst>
                <ns1:ext uri="{FF2B5EF4-FFF2-40B4-BE49-F238E27FC236}">
                  <ns2:creationId id="{AE2BBCFB-A275-BFC5-4042-DB2814AC2A44}"/>
                </ns1:ext>
              </ns1:extLst>
            </ns0:cNvPr>
            <ns0:cNvSpPr txBox="1"/>
            <ns0:nvPr/>
          </ns0:nvSpPr>
          <ns0:spPr>
            <ns1:xfrm>
              <ns1:off x="8817429" y="1982582"/>
              <ns1:ext cx="991377" cy="307777"/>
            </ns1:xfrm>
            <ns1:prstGeom prst="rect">
              <ns1:avLst/>
            </ns1:prstGeom>
            <ns1:noFill/>
          </ns0:spPr>
          <ns0:txBody>
            <ns1:bodyPr wrap="square">
              <ns1:spAutoFit/>
            </ns1:bodyPr>
            <ns1:lstStyle/>
            <ns1:p>
              <ns1:r>
                <ns1:rPr lang="tr-TR" sz="1200" b="1" i="0" dirty="0">
                  <ns1:solidFill>
                    <ns1:srgbClr val="616173"/>
                  </ns1:solidFill>
                  <ns1:effectLst/>
                  <ns1:highlight>
                    <ns1:srgbClr val="FFFFFF"/>
                  </ns1:highlight>
                  <ns1:latin typeface="Montserrat SemiBold" panose="00000700000000000000" pitchFamily="2" charset="0"/>
                </ns1:rPr>
                <ns1:t>16.1</ns1:t>
              </ns1:r>
              <ns1:r>
                <ns1:rPr lang="tr-TR" sz="1400" b="1" i="0" dirty="0">
                  <ns1:solidFill>
                    <ns1:srgbClr val="616173"/>
                  </ns1:solidFill>
                  <ns1:effectLst/>
                  <ns1:highlight>
                    <ns1:srgbClr val="FFFFFF"/>
                  </ns1:highlight>
                  <ns1:latin typeface="Montserrat SemiBold" panose="00000700000000000000" pitchFamily="2" charset="0"/>
                </ns1:rPr>
                <ns1:t>%</ns1:t>
              </ns1:r>
              <ns1:endParaRPr lang="tr-TR" sz="1400" dirty="0">
                <ns1:solidFill>
                  <ns1:srgbClr val="616173"/>
                </ns1:solidFill>
                <ns1:latin typeface="Montserrat SemiBold" panose="00000700000000000000" pitchFamily="2" charset="0"/>
              </ns1:endParaRPr>
            </ns1:p>
          </ns0:txBody>
        </ns0:sp>
        <ns0:sp>
          <ns0:nvSpPr>
            <ns0:cNvPr id="91" name="Metin kutusu 90">
              <ns1:extLst>
                <ns1:ext uri="{FF2B5EF4-FFF2-40B4-BE49-F238E27FC236}">
                  <ns2:creationId id="{D6BE1E0D-0ADD-0D4D-F648-53062E622DF6}"/>
                </ns1:ext>
              </ns1:extLst>
            </ns0:cNvPr>
            <ns0:cNvSpPr txBox="1"/>
            <ns0:nvPr/>
          </ns0:nvSpPr>
          <ns0:spPr>
            <ns1:xfrm>
              <ns1:off x="9491567" y="1840342"/>
              <ns1:ext cx="1970701" cy="646331"/>
            </ns1:xfrm>
            <ns1:prstGeom prst="rect">
              <ns1:avLst/>
            </ns1:prstGeom>
            <ns1:noFill/>
          </ns0:spPr>
          <ns0:txBody>
            <ns1:bodyPr wrap="square">
              <ns1:spAutoFit/>
            </ns1:bodyPr>
            <ns1:lstStyle/>
            <ns1:p>
              <ns1:r>
                <ns1:rPr lang="en-US" sz="1200" b="0" i="0">
                  <ns1:solidFill>
                    <ns1:srgbClr val="25252C"/>
                  </ns1:solidFill>
                  <ns1:effectLst/>
                  <ns1:highlight>
                    <ns1:srgbClr val="FFFFFF"/>
                  </ns1:highlight>
                  <ns1:latin typeface="+mj-lt"/>
                </ns1:rPr>
                <ns1:t>Management of supplier and purchase invoices</ns1:t>
              </ns1:r>
              <ns1:endParaRPr lang="tr-TR" sz="1200">
                <ns1:latin typeface="+mj-lt"/>
              </ns1:endParaRPr>
            </ns1:p>
          </ns0:txBody>
        </ns0:sp>
        <ns0:cxnSp>
          <ns0:nvCxnSpPr>
            <ns0:cNvPr id="95" name="Düz Bağlayıcı 94">
              <ns1:extLst>
                <ns1:ext uri="{FF2B5EF4-FFF2-40B4-BE49-F238E27FC236}">
                  <ns2:creationId id="{FBD2E8F2-F4D2-3572-043F-3F159FADC069}"/>
                </ns1:ext>
              </ns1:extLst>
            </ns0:cNvPr>
            <ns0:cNvCxnSpPr>
              <ns1:cxnSpLocks/>
            </ns0:cNvCxnSpPr>
            <ns0:nvPr/>
          </ns0:nvCxnSpPr>
          <ns0:spPr>
            <ns1:xfrm>
              <ns1:off x="8924341" y="2537929"/>
              <ns1:ext cx="2304000" cy="0"/>
            </ns1:xfrm>
            <ns1:prstGeom prst="line">
              <ns1:avLst/>
            </ns1:prstGeom>
          </ns0:spPr>
          <ns0:style>
            <ns1:lnRef idx="1">
              <ns1:schemeClr val="dk1"/>
            </ns1:lnRef>
            <ns1:fillRef idx="0">
              <ns1:schemeClr val="dk1"/>
            </ns1:fillRef>
            <ns1:effectRef idx="0">
              <ns1:schemeClr val="dk1"/>
            </ns1:effectRef>
            <ns1:fontRef idx="minor">
              <ns1:schemeClr val="tx1"/>
            </ns1:fontRef>
          </ns0:style>
        </ns0:cxnSp>
      </ns0:grpSp>
      <ns0:grpSp>
        <ns0:nvGrpSpPr>
          <ns0:cNvPr id="99" name="Grup 98">
            <ns1:extLst>
              <ns1:ext uri="{FF2B5EF4-FFF2-40B4-BE49-F238E27FC236}">
                <ns2:creationId id="{038696A2-20F0-08B5-5CA8-89E3ADA3DA9C}"/>
              </ns1:ext>
            </ns1:extLst>
          </ns0:cNvPr>
          <ns0:cNvGrpSpPr/>
          <ns0:nvPr/>
        </ns0:nvGrpSpPr>
        <ns0:grpSpPr>
          <ns1:xfrm>
            <ns1:off x="8813352" y="2741473"/>
            <ns1:ext cx="2644839" cy="716239"/>
            <ns1:chOff x="8817429" y="2741189"/>
            <ns1:chExt cx="2644839" cy="716239"/>
          </ns1:xfrm>
        </ns0:grpSpPr>
        <ns0:sp>
          <ns0:nvSpPr>
            <ns0:cNvPr id="103" name="Metin kutusu 102">
              <ns1:extLst>
                <ns1:ext uri="{FF2B5EF4-FFF2-40B4-BE49-F238E27FC236}">
                  <ns2:creationId id="{68710BF1-1B13-9EF8-694C-196CC62FB86D}"/>
                </ns1:ext>
              </ns1:extLst>
            </ns0:cNvPr>
            <ns0:cNvSpPr txBox="1"/>
            <ns0:nvPr/>
          </ns0:nvSpPr>
          <ns0:spPr>
            <ns1:xfrm>
              <ns1:off x="8817429" y="2893589"/>
              <ns1:ext cx="991377" cy="307777"/>
            </ns1:xfrm>
            <ns1:prstGeom prst="rect">
              <ns1:avLst/>
            </ns1:prstGeom>
            <ns1:noFill/>
          </ns0:spPr>
          <ns0:txBody>
            <ns1:bodyPr wrap="square">
              <ns1:spAutoFit/>
            </ns1:bodyPr>
            <ns1:lstStyle/>
            <ns1:p>
              <ns1:r>
                <ns1:rPr lang="tr-TR" sz="1200" b="1" i="0" dirty="0">
                  <ns1:solidFill>
                    <ns1:srgbClr val="1078CF"/>
                  </ns1:solidFill>
                  <ns1:effectLst/>
                  <ns1:highlight>
                    <ns1:srgbClr val="FFFFFF"/>
                  </ns1:highlight>
                  <ns1:latin typeface="Montserrat SemiBold" panose="00000700000000000000" pitchFamily="2" charset="0"/>
                </ns1:rPr>
                <ns1:t>2.1</ns1:t>
              </ns1:r>
              <ns1:r>
                <ns1:rPr lang="tr-TR" sz="1400" b="1" i="0" dirty="0">
                  <ns1:solidFill>
                    <ns1:srgbClr val="1078CF"/>
                  </ns1:solidFill>
                  <ns1:effectLst/>
                  <ns1:highlight>
                    <ns1:srgbClr val="FFFFFF"/>
                  </ns1:highlight>
                  <ns1:latin typeface="Montserrat SemiBold" panose="00000700000000000000" pitchFamily="2" charset="0"/>
                </ns1:rPr>
                <ns1:t>%</ns1:t>
              </ns1:r>
              <ns1:endParaRPr lang="tr-TR" sz="1400" dirty="0">
                <ns1:solidFill>
                  <ns1:srgbClr val="1078CF"/>
                </ns1:solidFill>
                <ns1:latin typeface="Montserrat SemiBold" panose="00000700000000000000" pitchFamily="2" charset="0"/>
              </ns1:endParaRPr>
            </ns1:p>
          </ns0:txBody>
        </ns0:sp>
        <ns0:sp>
          <ns0:nvSpPr>
            <ns0:cNvPr id="107" name="Metin kutusu 106">
              <ns1:extLst>
                <ns1:ext uri="{FF2B5EF4-FFF2-40B4-BE49-F238E27FC236}">
                  <ns2:creationId id="{413C18CC-36B1-1E53-13E8-58155FFDE700}"/>
                </ns1:ext>
              </ns1:extLst>
            </ns0:cNvPr>
            <ns0:cNvSpPr txBox="1"/>
            <ns0:nvPr/>
          </ns0:nvSpPr>
          <ns0:spPr>
            <ns1:xfrm>
              <ns1:off x="9491567" y="2741189"/>
              <ns1:ext cx="1970701" cy="461665"/>
            </ns1:xfrm>
            <ns1:prstGeom prst="rect">
              <ns1:avLst/>
            </ns1:prstGeom>
            <ns1:noFill/>
          </ns0:spPr>
          <ns0:txBody>
            <ns1:bodyPr wrap="square">
              <ns1:spAutoFit/>
            </ns1:bodyPr>
            <ns1:lstStyle/>
            <ns1:p>
              <ns1:r>
                <ns1:rPr lang="en-US" sz="1200" b="0" i="0">
                  <ns1:solidFill>
                    <ns1:srgbClr val="25252C"/>
                  </ns1:solidFill>
                  <ns1:effectLst/>
                  <ns1:highlight>
                    <ns1:srgbClr val="FFFFFF"/>
                  </ns1:highlight>
                  <ns1:latin typeface="+mj-lt"/>
                </ns1:rPr>
                <ns1:t>Managing maverick spend &amp; spend leakage</ns1:t>
              </ns1:r>
              <ns1:endParaRPr lang="tr-TR" sz="1200">
                <ns1:latin typeface="+mj-lt"/>
              </ns1:endParaRPr>
            </ns1:p>
          </ns0:txBody>
        </ns0:sp>
        <ns0:cxnSp>
          <ns0:nvCxnSpPr>
            <ns0:cNvPr id="111" name="Düz Bağlayıcı 110">
              <ns1:extLst>
                <ns1:ext uri="{FF2B5EF4-FFF2-40B4-BE49-F238E27FC236}">
                  <ns2:creationId id="{B82ED4E0-21F1-6AC0-E440-5057EB32CA99}"/>
                </ns1:ext>
              </ns1:extLst>
            </ns0:cNvPr>
            <ns0:cNvCxnSpPr>
              <ns1:cxnSpLocks/>
            </ns0:cNvCxnSpPr>
            <ns0:nvPr/>
          </ns0:nvCxnSpPr>
          <ns0:spPr>
            <ns1:xfrm>
              <ns1:off x="8924341" y="3457428"/>
              <ns1:ext cx="2304000" cy="0"/>
            </ns1:xfrm>
            <ns1:prstGeom prst="line">
              <ns1:avLst/>
            </ns1:prstGeom>
          </ns0:spPr>
          <ns0:style>
            <ns1:lnRef idx="1">
              <ns1:schemeClr val="dk1"/>
            </ns1:lnRef>
            <ns1:fillRef idx="0">
              <ns1:schemeClr val="dk1"/>
            </ns1:fillRef>
            <ns1:effectRef idx="0">
              <ns1:schemeClr val="dk1"/>
            </ns1:effectRef>
            <ns1:fontRef idx="minor">
              <ns1:schemeClr val="tx1"/>
            </ns1:fontRef>
          </ns0:style>
        </ns0:cxnSp>
      </ns0:grpSp>
      <ns0:grpSp>
        <ns0:nvGrpSpPr>
          <ns0:cNvPr id="115" name="Grup 114">
            <ns1:extLst>
              <ns1:ext uri="{FF2B5EF4-FFF2-40B4-BE49-F238E27FC236}">
                <ns2:creationId id="{48E63255-1A32-4418-DB06-B8EE49B674CC}"/>
              </ns1:ext>
            </ns1:extLst>
          </ns0:cNvPr>
          <ns0:cNvGrpSpPr/>
          <ns0:nvPr/>
        </ns0:nvGrpSpPr>
        <ns0:grpSpPr>
          <ns1:xfrm>
            <ns1:off x="8813352" y="3635833"/>
            <ns1:ext cx="2644839" cy="921514"/>
            <ns1:chOff x="8817429" y="3656286"/>
            <ns1:chExt cx="2644839" cy="921514"/>
          </ns1:xfrm>
        </ns0:grpSpPr>
        <ns0:sp>
          <ns0:nvSpPr>
            <ns0:cNvPr id="116" name="Metin kutusu 115">
              <ns1:extLst>
                <ns1:ext uri="{FF2B5EF4-FFF2-40B4-BE49-F238E27FC236}">
                  <ns2:creationId id="{BF69FACE-C75D-437B-B51A-B892CDC78DA1}"/>
                </ns1:ext>
              </ns1:extLst>
            </ns0:cNvPr>
            <ns0:cNvSpPr txBox="1"/>
            <ns0:nvPr/>
          </ns0:nvSpPr>
          <ns0:spPr>
            <ns1:xfrm>
              <ns1:off x="8817429" y="3930606"/>
              <ns1:ext cx="991377" cy="307777"/>
            </ns1:xfrm>
            <ns1:prstGeom prst="rect">
              <ns1:avLst/>
            </ns1:prstGeom>
            <ns1:noFill/>
          </ns0:spPr>
          <ns0:txBody>
            <ns1:bodyPr wrap="square">
              <ns1:spAutoFit/>
            </ns1:bodyPr>
            <ns1:lstStyle/>
            <ns1:p>
              <ns1:r>
                <ns1:rPr lang="tr-TR" sz="1200" b="1" i="0" dirty="0">
                  <ns1:solidFill>
                    <ns1:srgbClr val="FCB415"/>
                  </ns1:solidFill>
                  <ns1:effectLst/>
                  <ns1:highlight>
                    <ns1:srgbClr val="FFFFFF"/>
                  </ns1:highlight>
                  <ns1:latin typeface="Montserrat SemiBold" panose="00000700000000000000" pitchFamily="2" charset="0"/>
                </ns1:rPr>
                <ns1:t>11.3</ns1:t>
              </ns1:r>
              <ns1:r>
                <ns1:rPr lang="tr-TR" sz="1400" b="1" i="0" dirty="0">
                  <ns1:solidFill>
                    <ns1:srgbClr val="FCB415"/>
                  </ns1:solidFill>
                  <ns1:effectLst/>
                  <ns1:highlight>
                    <ns1:srgbClr val="FFFFFF"/>
                  </ns1:highlight>
                  <ns1:latin typeface="Montserrat SemiBold" panose="00000700000000000000" pitchFamily="2" charset="0"/>
                </ns1:rPr>
                <ns1:t>%</ns1:t>
              </ns1:r>
              <ns1:endParaRPr lang="tr-TR" sz="1400" dirty="0">
                <ns1:solidFill>
                  <ns1:srgbClr val="FCB415"/>
                </ns1:solidFill>
                <ns1:latin typeface="Montserrat SemiBold" panose="00000700000000000000" pitchFamily="2" charset="0"/>
              </ns1:endParaRPr>
            </ns1:p>
          </ns0:txBody>
        </ns0:sp>
        <ns0:sp>
          <ns0:nvSpPr>
            <ns0:cNvPr id="117" name="Metin kutusu 116">
              <ns1:extLst>
                <ns1:ext uri="{FF2B5EF4-FFF2-40B4-BE49-F238E27FC236}">
                  <ns2:creationId id="{874CFC86-8BF3-D64B-6609-409EA092EBBF}"/>
                </ns1:ext>
              </ns1:extLst>
            </ns0:cNvPr>
            <ns0:cNvSpPr txBox="1"/>
            <ns0:nvPr/>
          </ns0:nvSpPr>
          <ns0:spPr>
            <ns1:xfrm>
              <ns1:off x="9491567" y="3656286"/>
              <ns1:ext cx="1970701" cy="646331"/>
            </ns1:xfrm>
            <ns1:prstGeom prst="rect">
              <ns1:avLst/>
            </ns1:prstGeom>
            <ns1:noFill/>
          </ns0:spPr>
          <ns0:txBody>
            <ns1:bodyPr wrap="square">
              <ns1:spAutoFit/>
            </ns1:bodyPr>
            <ns1:lstStyle/>
            <ns1:p>
              <ns1:r>
                <ns1:rPr lang="en-US" sz="1200" b="0" i="0">
                  <ns1:solidFill>
                    <ns1:srgbClr val="25252C"/>
                  </ns1:solidFill>
                  <ns1:effectLst/>
                  <ns1:highlight>
                    <ns1:srgbClr val="FFFFFF"/>
                  </ns1:highlight>
                  <ns1:latin typeface="+mj-lt"/>
                </ns1:rPr>
                <ns1:t>Finance query management and dashboard reporting</ns1:t>
              </ns1:r>
              <ns1:endParaRPr lang="tr-TR" sz="1200">
                <ns1:latin typeface="+mj-lt"/>
              </ns1:endParaRPr>
            </ns1:p>
          </ns0:txBody>
        </ns0:sp>
        <ns0:cxnSp>
          <ns0:nvCxnSpPr>
            <ns0:cNvPr id="118" name="Düz Bağlayıcı 117">
              <ns1:extLst>
                <ns1:ext uri="{FF2B5EF4-FFF2-40B4-BE49-F238E27FC236}">
                  <ns2:creationId id="{20D802E3-5989-ADD9-338F-C8225F6B2D4B}"/>
                </ns1:ext>
              </ns1:extLst>
            </ns0:cNvPr>
            <ns0:cNvCxnSpPr>
              <ns1:cxnSpLocks/>
            </ns0:cNvCxnSpPr>
            <ns0:nvPr/>
          </ns0:nvCxnSpPr>
          <ns0:spPr>
            <ns1:xfrm>
              <ns1:off x="8924341" y="4577800"/>
              <ns1:ext cx="2304000" cy="0"/>
            </ns1:xfrm>
            <ns1:prstGeom prst="line">
              <ns1:avLst/>
            </ns1:prstGeom>
          </ns0:spPr>
          <ns0:style>
            <ns1:lnRef idx="1">
              <ns1:schemeClr val="dk1"/>
            </ns1:lnRef>
            <ns1:fillRef idx="0">
              <ns1:schemeClr val="dk1"/>
            </ns1:fillRef>
            <ns1:effectRef idx="0">
              <ns1:schemeClr val="dk1"/>
            </ns1:effectRef>
            <ns1:fontRef idx="minor">
              <ns1:schemeClr val="tx1"/>
            </ns1:fontRef>
          </ns0:style>
        </ns0:cxnSp>
      </ns0:grpSp>
      <ns0:grpSp>
        <ns0:nvGrpSpPr>
          <ns0:cNvPr id="119" name="Grup 118">
            <ns1:extLst>
              <ns1:ext uri="{FF2B5EF4-FFF2-40B4-BE49-F238E27FC236}">
                <ns2:creationId id="{0A351ACB-BCD2-1722-EF89-6E63D70D7E9E}"/>
              </ns1:ext>
            </ns1:extLst>
          </ns0:cNvPr>
          <ns0:cNvGrpSpPr/>
          <ns0:nvPr/>
        </ns0:nvGrpSpPr>
        <ns0:grpSpPr>
          <ns1:xfrm>
            <ns1:off x="6168513" y="3688439"/>
            <ns1:ext cx="2644839" cy="896633"/>
            <ns1:chOff x="8817429" y="4788821"/>
            <ns1:chExt cx="2644839" cy="896633"/>
          </ns1:xfrm>
        </ns0:grpSpPr>
        <ns0:sp>
          <ns0:nvSpPr>
            <ns0:cNvPr id="120" name="Metin kutusu 119">
              <ns1:extLst>
                <ns1:ext uri="{FF2B5EF4-FFF2-40B4-BE49-F238E27FC236}">
                  <ns2:creationId id="{D6D93538-75D9-745F-3AEF-38C96AFE8C28}"/>
                </ns1:ext>
              </ns1:extLst>
            </ns0:cNvPr>
            <ns0:cNvSpPr txBox="1"/>
            <ns0:nvPr/>
          </ns0:nvSpPr>
          <ns0:spPr>
            <ns1:xfrm>
              <ns1:off x="8817429" y="5002181"/>
              <ns1:ext cx="991377" cy="307777"/>
            </ns1:xfrm>
            <ns1:prstGeom prst="rect">
              <ns1:avLst/>
            </ns1:prstGeom>
            <ns1:noFill/>
          </ns0:spPr>
          <ns0:txBody>
            <ns1:bodyPr wrap="square">
              <ns1:spAutoFit/>
            </ns1:bodyPr>
            <ns1:lstStyle/>
            <ns1:p>
              <ns1:r>
                <ns1:rPr lang="tr-TR" sz="1200" b="1" i="0" dirty="0">
                  <ns1:solidFill>
                    <ns1:srgbClr val="40404C"/>
                  </ns1:solidFill>
                  <ns1:effectLst/>
                  <ns1:highlight>
                    <ns1:srgbClr val="FFFFFF"/>
                  </ns1:highlight>
                  <ns1:latin typeface="Montserrat SemiBold" panose="00000700000000000000" pitchFamily="2" charset="0"/>
                </ns1:rPr>
                <ns1:t>0.4</ns1:t>
              </ns1:r>
              <ns1:r>
                <ns1:rPr lang="tr-TR" sz="1400" b="1" i="0" dirty="0">
                  <ns1:solidFill>
                    <ns1:srgbClr val="40404C"/>
                  </ns1:solidFill>
                  <ns1:effectLst/>
                  <ns1:highlight>
                    <ns1:srgbClr val="FFFFFF"/>
                  </ns1:highlight>
                  <ns1:latin typeface="Montserrat SemiBold" panose="00000700000000000000" pitchFamily="2" charset="0"/>
                </ns1:rPr>
                <ns1:t>%</ns1:t>
              </ns1:r>
              <ns1:endParaRPr lang="tr-TR" sz="1400" dirty="0">
                <ns1:solidFill>
                  <ns1:srgbClr val="40404C"/>
                </ns1:solidFill>
                <ns1:latin typeface="Montserrat SemiBold" panose="00000700000000000000" pitchFamily="2" charset="0"/>
              </ns1:endParaRPr>
            </ns1:p>
          </ns0:txBody>
        </ns0:sp>
        <ns0:sp>
          <ns0:nvSpPr>
            <ns0:cNvPr id="121" name="Metin kutusu 120">
              <ns1:extLst>
                <ns1:ext uri="{FF2B5EF4-FFF2-40B4-BE49-F238E27FC236}">
                  <ns2:creationId id="{4B8C5699-54A3-B402-3FBC-B5B12E0BEA59}"/>
                </ns1:ext>
              </ns1:extLst>
            </ns0:cNvPr>
            <ns0:cNvSpPr txBox="1"/>
            <ns0:nvPr/>
          </ns0:nvSpPr>
          <ns0:spPr>
            <ns1:xfrm>
              <ns1:off x="9491567" y="4788821"/>
              <ns1:ext cx="1970701" cy="646331"/>
            </ns1:xfrm>
            <ns1:prstGeom prst="rect">
              <ns1:avLst/>
            </ns1:prstGeom>
            <ns1:noFill/>
          </ns0:spPr>
          <ns0:txBody>
            <ns1:bodyPr wrap="square">
              <ns1:spAutoFit/>
            </ns1:bodyPr>
            <ns1:lstStyle/>
            <ns1:p>
              <ns1:r>
                <ns1:rPr lang="en-US" sz="1200" b="0" i="0" dirty="0">
                  <ns1:solidFill>
                    <ns1:srgbClr val="25252C"/>
                  </ns1:solidFill>
                  <ns1:effectLst/>
                  <ns1:highlight>
                    <ns1:srgbClr val="FFFFFF"/>
                  </ns1:highlight>
                  <ns1:latin typeface="+mj-lt"/>
                </ns1:rPr>
                <ns1:t>Customer invoicing &amp; finance workflow management</ns1:t>
              </ns1:r>
              <ns1:endParaRPr lang="tr-TR" sz="1200" dirty="0">
                <ns1:latin typeface="+mj-lt"/>
              </ns1:endParaRPr>
            </ns1:p>
          </ns0:txBody>
        </ns0:sp>
        <ns0:cxnSp>
          <ns0:nvCxnSpPr>
            <ns0:cNvPr id="122" name="Düz Bağlayıcı 121">
              <ns1:extLst>
                <ns1:ext uri="{FF2B5EF4-FFF2-40B4-BE49-F238E27FC236}">
                  <ns2:creationId id="{629F5E90-DA28-1EFC-F600-C6E7F2600487}"/>
                </ns1:ext>
              </ns1:extLst>
            </ns0:cNvPr>
            <ns0:cNvCxnSpPr>
              <ns1:cxnSpLocks/>
            </ns0:cNvCxnSpPr>
            <ns0:nvPr/>
          </ns0:nvCxnSpPr>
          <ns0:spPr>
            <ns1:xfrm>
              <ns1:off x="8924341" y="5685454"/>
              <ns1:ext cx="2304000" cy="0"/>
            </ns1:xfrm>
            <ns1:prstGeom prst="line">
              <ns1:avLst/>
            </ns1:prstGeom>
          </ns0:spPr>
          <ns0:style>
            <ns1:lnRef idx="1">
              <ns1:schemeClr val="dk1"/>
            </ns1:lnRef>
            <ns1:fillRef idx="0">
              <ns1:schemeClr val="dk1"/>
            </ns1:fillRef>
            <ns1:effectRef idx="0">
              <ns1:schemeClr val="dk1"/>
            </ns1:effectRef>
            <ns1:fontRef idx="minor">
              <ns1:schemeClr val="tx1"/>
            </ns1:fontRef>
          </ns0:style>
        </ns0:cxnSp>
      </ns0:grpSp>
      <ns0:grpSp>
        <ns0:nvGrpSpPr>
          <ns0:cNvPr id="123" name="Grup 122">
            <ns1:extLst>
              <ns1:ext uri="{FF2B5EF4-FFF2-40B4-BE49-F238E27FC236}">
                <ns2:creationId id="{E8160797-F9E2-0D9A-374D-B14B75974513}"/>
              </ns1:ext>
            </ns1:extLst>
          </ns0:cNvPr>
          <ns0:cNvGrpSpPr/>
          <ns0:nvPr/>
        </ns0:nvGrpSpPr>
        <ns0:grpSpPr>
          <ns1:xfrm>
            <ns1:off x="8821682" y="4700582"/>
            <ns1:ext cx="2644839" cy="588934"/>
            <ns1:chOff x="8817429" y="5816406"/>
            <ns1:chExt cx="2644839" cy="588934"/>
          </ns1:xfrm>
        </ns0:grpSpPr>
        <ns0:sp>
          <ns0:nvSpPr>
            <ns0:cNvPr id="124" name="Metin kutusu 123">
              <ns1:extLst>
                <ns1:ext uri="{FF2B5EF4-FFF2-40B4-BE49-F238E27FC236}">
                  <ns2:creationId id="{49DA2141-6D2C-A68B-E272-1E99ADDD05E5}"/>
                </ns1:ext>
              </ns1:extLst>
            </ns0:cNvPr>
            <ns0:cNvSpPr txBox="1"/>
            <ns0:nvPr/>
          </ns0:nvSpPr>
          <ns0:spPr>
            <ns1:xfrm>
              <ns1:off x="8817429" y="5938326"/>
              <ns1:ext cx="991377" cy="307777"/>
            </ns1:xfrm>
            <ns1:prstGeom prst="rect">
              <ns1:avLst/>
            </ns1:prstGeom>
            <ns1:noFill/>
          </ns0:spPr>
          <ns0:txBody>
            <ns1:bodyPr wrap="square">
              <ns1:spAutoFit/>
            </ns1:bodyPr>
            <ns1:lstStyle/>
            <ns1:p>
              <ns1:r>
                <ns1:rPr lang="tr-TR" sz="1200" b="1" i="0" dirty="0">
                  <ns1:solidFill>
                    <ns1:srgbClr val="4C9ADB"/>
                  </ns1:solidFill>
                  <ns1:effectLst/>
                  <ns1:highlight>
                    <ns1:srgbClr val="FFFFFF"/>
                  </ns1:highlight>
                  <ns1:latin typeface="Montserrat SemiBold" panose="00000700000000000000" pitchFamily="2" charset="0"/>
                </ns1:rPr>
                <ns1:t>40.9</ns1:t>
              </ns1:r>
              <ns1:r>
                <ns1:rPr lang="tr-TR" sz="1400" b="1" i="0" dirty="0">
                  <ns1:solidFill>
                    <ns1:srgbClr val="4C9ADB"/>
                  </ns1:solidFill>
                  <ns1:effectLst/>
                  <ns1:highlight>
                    <ns1:srgbClr val="FFFFFF"/>
                  </ns1:highlight>
                  <ns1:latin typeface="Montserrat SemiBold" panose="00000700000000000000" pitchFamily="2" charset="0"/>
                </ns1:rPr>
                <ns1:t>%</ns1:t>
              </ns1:r>
              <ns1:endParaRPr lang="tr-TR" sz="1400" dirty="0">
                <ns1:solidFill>
                  <ns1:srgbClr val="4C9ADB"/>
                </ns1:solidFill>
                <ns1:latin typeface="Montserrat SemiBold" panose="00000700000000000000" pitchFamily="2" charset="0"/>
              </ns1:endParaRPr>
            </ns1:p>
          </ns0:txBody>
        </ns0:sp>
        <ns0:sp>
          <ns0:nvSpPr>
            <ns0:cNvPr id="125" name="Metin kutusu 124">
              <ns1:extLst>
                <ns1:ext uri="{FF2B5EF4-FFF2-40B4-BE49-F238E27FC236}">
                  <ns2:creationId id="{BFE127FC-5FFD-79E6-2322-21C67D8080BF}"/>
                </ns1:ext>
              </ns1:extLst>
            </ns0:cNvPr>
            <ns0:cNvSpPr txBox="1"/>
            <ns0:nvPr/>
          </ns0:nvSpPr>
          <ns0:spPr>
            <ns1:xfrm>
              <ns1:off x="9491567" y="5816406"/>
              <ns1:ext cx="1970701" cy="461665"/>
            </ns1:xfrm>
            <ns1:prstGeom prst="rect">
              <ns1:avLst/>
            </ns1:prstGeom>
            <ns1:noFill/>
          </ns0:spPr>
          <ns0:txBody>
            <ns1:bodyPr wrap="square">
              <ns1:spAutoFit/>
            </ns1:bodyPr>
            <ns1:lstStyle/>
            <ns1:p>
              <ns1:r>
                <ns1:rPr lang="tr-TR" sz="1200" b="0" i="0">
                  <ns1:solidFill>
                    <ns1:srgbClr val="25252C"/>
                  </ns1:solidFill>
                  <ns1:effectLst/>
                  <ns1:highlight>
                    <ns1:srgbClr val="FFFFFF"/>
                  </ns1:highlight>
                  <ns1:latin typeface="+mj-lt"/>
                </ns1:rPr>
                <ns1:t>Onlıne expense management</ns1:t>
              </ns1:r>
              <ns1:endParaRPr lang="tr-TR" sz="1200">
                <ns1:latin typeface="+mj-lt"/>
              </ns1:endParaRPr>
            </ns1:p>
          </ns0:txBody>
        </ns0:sp>
        <ns0:cxnSp>
          <ns0:nvCxnSpPr>
            <ns0:cNvPr id="126" name="Düz Bağlayıcı 125">
              <ns1:extLst>
                <ns1:ext uri="{FF2B5EF4-FFF2-40B4-BE49-F238E27FC236}">
                  <ns2:creationId id="{C53A98EF-1640-E6BB-EDC3-6CA637969FD8}"/>
                </ns1:ext>
              </ns1:extLst>
            </ns0:cNvPr>
            <ns0:cNvCxnSpPr>
              <ns1:cxnSpLocks/>
            </ns0:cNvCxnSpPr>
            <ns0:nvPr/>
          </ns0:nvCxnSpPr>
          <ns0:spPr>
            <ns1:xfrm>
              <ns1:off x="8924341" y="6405340"/>
              <ns1:ext cx="2304000" cy="0"/>
            </ns1:xfrm>
            <ns1:prstGeom prst="line">
              <ns1:avLst/>
            </ns1:prstGeom>
          </ns0:spPr>
          <ns0:style>
            <ns1:lnRef idx="1">
              <ns1:schemeClr val="dk1"/>
            </ns1:lnRef>
            <ns1:fillRef idx="0">
              <ns1:schemeClr val="dk1"/>
            </ns1:fillRef>
            <ns1:effectRef idx="0">
              <ns1:schemeClr val="dk1"/>
            </ns1:effectRef>
            <ns1:fontRef idx="minor">
              <ns1:schemeClr val="tx1"/>
            </ns1:fontRef>
          </ns0:style>
        </ns0:cxnSp>
      </ns0:grpSp>
    </ns0:spTree>
    <ns0:extLst>
      <ns0:ext uri="{BB962C8B-B14F-4D97-AF65-F5344CB8AC3E}">
        <ns3:creationId val="657890998"/>
      </ns0:ext>
    </ns0:extLst>
  </ns0:cSld>
  <ns0:clrMapOvr>
    <ns1:masterClrMapping/>
  </ns0:clrMapOvr>
</ns0:sld>
</file>

<file path=ppt/slides/slide6.xml><?xml version="1.0" encoding="utf-8"?>
<ns0:sld xmlns:ns0="http://schemas.openxmlformats.org/presentationml/2006/main" xmlns:ns1="http://schemas.openxmlformats.org/drawingml/2006/main" xmlns:ns2="http://schemas.microsoft.com/office/drawing/2014/main" xmlns:ns3="http://schemas.microsoft.com/office/powerpoint/2010/main">
  <ns0:cSld>
    <ns0:spTree>
      <ns0:nvGrpSpPr>
        <ns0:cNvPr id="1" name=""/>
        <ns0:cNvGrpSpPr/>
        <ns0:nvPr/>
      </ns0:nvGrpSpPr>
      <ns0:grpSpPr>
        <ns1:xfrm>
          <ns1:off x="0" y="0"/>
          <ns1:ext cx="0" cy="0"/>
          <ns1:chOff x="0" y="0"/>
          <ns1:chExt cx="0" cy="0"/>
        </ns1:xfrm>
      </ns0:grpSpPr>
      <ns0:sp>
        <ns0:nvSpPr>
          <ns0:cNvPr id="2" name="Slayt Numarası Yer Tutucusu 1">
            <ns1:extLst>
              <ns1:ext uri="{FF2B5EF4-FFF2-40B4-BE49-F238E27FC236}">
                <ns2:creationId id="{4799F497-A7B6-4959-CA18-E0445795558A}"/>
              </ns1:ext>
            </ns1:extLst>
          </ns0:cNvPr>
          <ns0:cNvSpPr>
            <ns1:spLocks noGrp="1"/>
          </ns0:cNvSpPr>
          <ns0:nvPr>
            <ns0:ph type="sldNum" sz="quarter" idx="12"/>
          </ns0:nvPr>
        </ns0:nvSpPr>
        <ns0:spPr/>
        <ns0:txBody>
          <ns1:bodyPr/>
          <ns1:lstStyle/>
          <ns1:p>
            <ns1:fld id="{3531A8E9-B4CF-5643-AF96-CB4C768DAD63}" type="slidenum">
              <ns1:rPr lang="en-US" smtClean="0"/>
              <ns1:t>6</ns1:t>
            </ns1:fld>
            <ns1:endParaRPr lang="en-US"/>
          </ns1:p>
        </ns0:txBody>
      </ns0:sp>
      <ns0:sp>
        <ns0:nvSpPr>
          <ns0:cNvPr id="11" name="Title 2">
            <ns1:extLst>
              <ns1:ext uri="{FF2B5EF4-FFF2-40B4-BE49-F238E27FC236}">
                <ns2:creationId id="{E19F5257-CA14-E385-A07A-4B0E64226F7D}"/>
              </ns1:ext>
            </ns1:extLst>
          </ns0:cNvPr>
          <ns0:cNvSpPr>
            <ns1:spLocks noGrp="1"/>
          </ns0:cNvSpPr>
          <ns0:nvPr>
            <ns0:ph type="title"/>
          </ns0:nvPr>
        </ns0:nvSpPr>
        <ns0:spPr>
          <ns1:xfrm>
            <ns1:off x="694800" y="429459"/>
            <ns1:ext cx="10801349" cy="388773"/>
          </ns1:xfrm>
        </ns0:spPr>
        <ns0:txBody>
          <ns1:bodyPr>
            <ns1:normAutofit/>
          </ns1:bodyPr>
          <ns1:lstStyle/>
          <ns1:p>
            <ns1:pPr rtl="0"/>
            <ns1:r>
              <ns1:rPr lang="en-GB" dirty="0">
                <ns1:solidFill>
                  <ns1:srgbClr val="25252C"/>
                </ns1:solidFill>
                <ns1:latin typeface="Montserrat SemiBold"/>
              </ns1:rPr>
              <ns1:t>Breakdown of potential savings</ns1:t>
            </ns1:r>
            <ns1:endParaRPr lang="en-US" dirty="0"/>
          </ns1:p>
        </ns0:txBody>
      </ns0:sp>
      <ns0:sp>
        <ns0:nvSpPr>
          <ns0:cNvPr id="12" name="Metin kutusu 11">
            <ns1:extLst>
              <ns1:ext uri="{FF2B5EF4-FFF2-40B4-BE49-F238E27FC236}">
                <ns2:creationId id="{16523C53-98D2-A1C7-60D2-A396C8E7756B}"/>
              </ns1:ext>
            </ns1:extLst>
          </ns0:cNvPr>
          <ns0:cNvSpPr txBox="1"/>
          <ns0:nvPr/>
        </ns0:nvSpPr>
        <ns0:spPr>
          <ns1:xfrm>
            <ns1:off x="631988" y="928715"/>
            <ns1:ext cx="10707208" cy="461665"/>
          </ns1:xfrm>
          <ns1:prstGeom prst="rect">
            <ns1:avLst/>
          </ns1:prstGeom>
          <ns1:noFill/>
        </ns0:spPr>
        <ns0:txBody>
          <ns1:bodyPr wrap="square">
            <ns1:spAutoFit/>
          </ns1:bodyPr>
          <ns1:lstStyle/>
          <ns1:p>
            <ns1:r>
              <ns1:rPr lang="en-GB" sz="1200" dirty="0">
                <ns1:solidFill>
                  <ns1:schemeClr val="tx1">
                    <ns1:lumMod val="90000"/>
                    <ns1:lumOff val="10000"/>
                  </ns1:schemeClr>
                </ns1:solidFill>
                <ns1:latin typeface="+mj-lt"/>
                <ns1:ea typeface="Open Sans" panose="020B0606030504020204" pitchFamily="34" charset="0"/>
                <ns1:cs typeface="Open Sans" panose="020B0606030504020204" pitchFamily="34" charset="0"/>
              </ns1:rPr>
              <ns1:t>If you purchase our software, over the term of your contract with us, you could save the following amounts for each of your processes. Our systems are designed to assist you streamline your workflow and maximise returns.</ns1:t>
            </ns1:r>
          </ns1:p>
        </ns0:txBody>
      </ns0:sp>
      <ns0:grpSp>
        <ns0:nvGrpSpPr>
          <ns0:cNvPr id="45" name="Grup 44">
            <ns1:extLst>
              <ns1:ext uri="{FF2B5EF4-FFF2-40B4-BE49-F238E27FC236}">
                <ns2:creationId id="{CEE0D594-8801-A660-5B11-9D94A2853991}"/>
              </ns1:ext>
            </ns1:extLst>
          </ns0:cNvPr>
          <ns0:cNvGrpSpPr/>
          <ns0:nvPr/>
        </ns0:nvGrpSpPr>
        <ns0:grpSpPr>
          <ns1:xfrm>
            <ns1:off x="612523" y="1555506"/>
            <ns1:ext cx="2738027" cy="1134010"/>
            <ns1:chOff x="323184" y="683777"/>
            <ns1:chExt cx="3395944" cy="1201040"/>
          </ns1:xfrm>
        </ns0:grpSpPr>
        <ns0:sp>
          <ns0:nvSpPr>
            <ns0:cNvPr id="46" name="TextBox 41">
              <ns1:extLst>
                <ns1:ext uri="{FF2B5EF4-FFF2-40B4-BE49-F238E27FC236}">
                  <ns2:creationId id="{C4D85C97-BEE9-BEB7-9576-7C7072E75B7A}"/>
                </ns1:ext>
              </ns1:extLst>
            </ns0:cNvPr>
            <ns0:cNvSpPr txBox="1"/>
            <ns0:nvPr/>
          </ns0:nvSpPr>
          <ns0:spPr>
            <ns1:xfrm>
              <ns1:off x="356496" y="683777"/>
              <ns1:ext cx="2612846" cy="391163"/>
            </ns1:xfrm>
            <ns1:prstGeom prst="rect">
              <ns1:avLst/>
            </ns1:prstGeom>
            <ns1:noFill/>
          </ns0:spPr>
          <ns0:txBody>
            <ns1:bodyPr wrap="square" rtlCol="0" anchor="b" anchorCtr="0">
              <ns1:spAutoFit/>
            </ns1:bodyPr>
            <ns1:lstStyle/>
            <ns1:p>
              <ns1:r>
                <ns1:rPr lang="tr-TR" b="1" i="0" dirty="0">
                  <ns1:solidFill>
                    <ns1:srgbClr val="F15D23"/>
                  </ns1:solidFill>
                  <ns1:effectLst/>
                  <ns1:latin typeface="Open Sans" panose="020B0606030504020204" pitchFamily="34" charset="0"/>
                </ns1:rPr>
                <ns1:t>£</ns1:t>
              </ns1:r>
              <ns1:r>
                <ns1:rPr lang="tr-TR" b="1" dirty="0" err="1">
                  <ns1:solidFill>
                    <ns1:srgbClr val="F15D23"/>
                  </ns1:solidFill>
                  <ns1:latin typeface="Montserrat SemiBold" panose="00000700000000000000" pitchFamily="2" charset="0"/>
                </ns1:rPr>
                <ns1:t>0</ns1:t>
              </ns1:r>
              <ns1:endParaRPr lang="en-US" b="1" dirty="0">
                <ns1:latin typeface="Montserrat SemiBold" panose="00000700000000000000" pitchFamily="2" charset="0"/>
                <ns1:ea typeface="League Spartan" charset="0"/>
                <ns1:cs typeface="Poppins" pitchFamily="2" charset="77"/>
              </ns1:endParaRPr>
            </ns1:p>
          </ns0:txBody>
        </ns0:sp>
        <ns0:sp>
          <ns0:nvSpPr>
            <ns0:cNvPr id="47" name="Metin kutusu 46">
              <ns1:extLst>
                <ns1:ext uri="{FF2B5EF4-FFF2-40B4-BE49-F238E27FC236}">
                  <ns2:creationId id="{D01E826F-9700-9156-7AE9-86CFFE5629D7}"/>
                </ns1:ext>
              </ns1:extLst>
            </ns0:cNvPr>
            <ns0:cNvSpPr txBox="1"/>
            <ns0:nvPr/>
          </ns0:nvSpPr>
          <ns0:spPr>
            <ns1:xfrm>
              <ns1:off x="356496" y="1098031"/>
              <ns1:ext cx="3362632" cy="277074"/>
            </ns1:xfrm>
            <ns1:prstGeom prst="rect">
              <ns1:avLst/>
            </ns1:prstGeom>
            <ns1:noFill/>
          </ns0:spPr>
          <ns0:txBody>
            <ns1:bodyPr wrap="square">
              <ns1:spAutoFit/>
            </ns1:bodyPr>
            <ns1:lstStyle/>
            <ns1:p>
              <ns1:pPr algn="l"/>
              <ns1:r>
                <ns1:rPr lang="tr-TR" sz="1100" b="1" i="0">
                  <ns1:solidFill>
                    <ns1:srgbClr val="555555"/>
                  </ns1:solidFill>
                  <ns1:effectLst/>
                  <ns1:latin typeface="Montserrat SemiBold" panose="00000700000000000000" pitchFamily="2" charset="0"/>
                </ns1:rPr>
                <ns1:t>Raısıng purchase orders</ns1:t>
              </ns1:r>
            </ns1:p>
          </ns0:txBody>
        </ns0:sp>
        <ns0:sp>
          <ns0:nvSpPr>
            <ns0:cNvPr id="48" name="Metin kutusu 47">
              <ns1:extLst>
                <ns1:ext uri="{FF2B5EF4-FFF2-40B4-BE49-F238E27FC236}">
                  <ns2:creationId id="{455451DF-47D0-52F0-80E1-98BE73D9698B}"/>
                </ns1:ext>
              </ns1:extLst>
            </ns0:cNvPr>
            <ns0:cNvSpPr txBox="1"/>
            <ns0:nvPr/>
          </ns0:nvSpPr>
          <ns0:spPr>
            <ns1:xfrm>
              <ns1:off x="323184" y="1477355"/>
              <ns1:ext cx="3261775" cy="407462"/>
            </ns1:xfrm>
            <ns1:prstGeom prst="rect">
              <ns1:avLst/>
            </ns1:prstGeom>
            <ns1:noFill/>
          </ns0:spPr>
          <ns0:txBody>
            <ns1:bodyPr wrap="square">
              <ns1:spAutoFit/>
            </ns1:bodyPr>
            <ns1:lstStyle/>
            <ns1:p>
              <ns1:r>
                <ns1:rPr lang="en-US" sz="950" b="0" i="0" err="1">
                  <ns1:solidFill>
                    <ns1:srgbClr val="555555"/>
                  </ns1:solidFill>
                  <ns1:effectLst/>
                  <ns1:latin typeface="Open Sans" panose="020B0606030504020204" pitchFamily="34" charset="0"/>
                </ns1:rPr>
                <ns1:t>Optimise</ns1:t>
              </ns1:r>
              <ns1:r>
                <ns1:rPr lang="en-US" sz="950" b="0" i="0">
                  <ns1:solidFill>
                    <ns1:srgbClr val="555555"/>
                  </ns1:solidFill>
                  <ns1:effectLst/>
                  <ns1:latin typeface="Open Sans" panose="020B0606030504020204" pitchFamily="34" charset="0"/>
                </ns1:rPr>
                <ns1:t> purchasing processes, </ns1:t>
              </ns1:r>
              <ns1:r>
                <ns1:rPr lang="en-US" sz="950" b="0" i="0" err="1">
                  <ns1:solidFill>
                    <ns1:srgbClr val="555555"/>
                  </ns1:solidFill>
                  <ns1:effectLst/>
                  <ns1:latin typeface="Open Sans" panose="020B0606030504020204" pitchFamily="34" charset="0"/>
                </ns1:rPr>
                <ns1:t>minimise</ns1:t>
              </ns1:r>
              <ns1:r>
                <ns1:rPr lang="en-US" sz="950" b="0" i="0">
                  <ns1:solidFill>
                    <ns1:srgbClr val="555555"/>
                  </ns1:solidFill>
                  <ns1:effectLst/>
                  <ns1:latin typeface="Open Sans" panose="020B0606030504020204" pitchFamily="34" charset="0"/>
                </ns1:rPr>
                <ns1:t> errors, and ensure timely procurement</ns1:t>
              </ns1:r>
              <ns1:endParaRPr lang="tr-TR" sz="950"/>
            </ns1:p>
          </ns0:txBody>
        </ns0:sp>
      </ns0:grpSp>
      <ns0:grpSp>
        <ns0:nvGrpSpPr>
          <ns0:cNvPr id="49" name="Grup 48">
            <ns1:extLst>
              <ns1:ext uri="{FF2B5EF4-FFF2-40B4-BE49-F238E27FC236}">
                <ns2:creationId id="{4FF9C5E8-EF88-FB9B-A88F-FE47CE346D4E}"/>
              </ns1:ext>
            </ns1:extLst>
          </ns0:cNvPr>
          <ns0:cNvGrpSpPr/>
          <ns0:nvPr/>
        </ns0:nvGrpSpPr>
        <ns0:grpSpPr>
          <ns1:xfrm>
            <ns1:off x="3283824" y="1555506"/>
            <ns1:ext cx="2711169" cy="1254544"/>
            <ns1:chOff x="356496" y="683777"/>
            <ns1:chExt cx="3362632" cy="1328701"/>
          </ns1:xfrm>
        </ns0:grpSpPr>
        <ns0:sp>
          <ns0:nvSpPr>
            <ns0:cNvPr id="50" name="TextBox 41">
              <ns1:extLst>
                <ns1:ext uri="{FF2B5EF4-FFF2-40B4-BE49-F238E27FC236}">
                  <ns2:creationId id="{17B519E8-DA2E-A2A0-435B-5C97F30D99C8}"/>
                </ns1:ext>
              </ns1:extLst>
            </ns0:cNvPr>
            <ns0:cNvSpPr txBox="1"/>
            <ns0:nvPr/>
          </ns0:nvSpPr>
          <ns0:spPr>
            <ns1:xfrm>
              <ns1:off x="356496" y="683777"/>
              <ns1:ext cx="2612847" cy="391163"/>
            </ns1:xfrm>
            <ns1:prstGeom prst="rect">
              <ns1:avLst/>
            </ns1:prstGeom>
            <ns1:noFill/>
          </ns0:spPr>
          <ns0:txBody>
            <ns1:bodyPr wrap="square" rtlCol="0" anchor="b" anchorCtr="0">
              <ns1:spAutoFit/>
            </ns1:bodyPr>
            <ns1:lstStyle/>
            <ns1:p>
              <ns1:r>
                <ns1:rPr lang="tr-TR" b="1" i="0" dirty="0">
                  <ns1:solidFill>
                    <ns1:srgbClr val="F6911E"/>
                  </ns1:solidFill>
                  <ns1:effectLst/>
                  <ns1:latin typeface="Open Sans" panose="020B0606030504020204" pitchFamily="34" charset="0"/>
                </ns1:rPr>
                <ns1:t>£</ns1:t>
              </ns1:r>
              <ns1:r>
                <ns1:rPr lang="tr-TR" b="1" dirty="0" err="1">
                  <ns1:solidFill>
                    <ns1:srgbClr val="F6911E"/>
                  </ns1:solidFill>
                  <ns1:latin typeface="Montserrat SemiBold" panose="00000700000000000000" pitchFamily="2" charset="0"/>
                </ns1:rPr>
                <ns1:t>92,120</ns1:t>
              </ns1:r>
              <ns1:endParaRPr lang="en-US" b="1" dirty="0">
                <ns1:solidFill>
                  <ns1:srgbClr val="F6911E"/>
                </ns1:solidFill>
                <ns1:latin typeface="Montserrat SemiBold" panose="00000700000000000000" pitchFamily="2" charset="0"/>
                <ns1:ea typeface="League Spartan" charset="0"/>
                <ns1:cs typeface="Poppins" pitchFamily="2" charset="77"/>
              </ns1:endParaRPr>
            </ns1:p>
          </ns0:txBody>
        </ns0:sp>
        <ns0:sp>
          <ns0:nvSpPr>
            <ns0:cNvPr id="51" name="Metin kutusu 50">
              <ns1:extLst>
                <ns1:ext uri="{FF2B5EF4-FFF2-40B4-BE49-F238E27FC236}">
                  <ns2:creationId id="{E9E7E3EA-C2A7-C158-DCB0-AE4442A88A6C}"/>
                </ns1:ext>
              </ns1:extLst>
            </ns0:cNvPr>
            <ns0:cNvSpPr txBox="1"/>
            <ns0:nvPr/>
          </ns0:nvSpPr>
          <ns0:spPr>
            <ns1:xfrm>
              <ns1:off x="356496" y="1098031"/>
              <ns1:ext cx="3362632" cy="277074"/>
            </ns1:xfrm>
            <ns1:prstGeom prst="rect">
              <ns1:avLst/>
            </ns1:prstGeom>
            <ns1:noFill/>
          </ns0:spPr>
          <ns0:txBody>
            <ns1:bodyPr wrap="square">
              <ns1:spAutoFit/>
            </ns1:bodyPr>
            <ns1:lstStyle/>
            <ns1:p>
              <ns1:pPr algn="l"/>
              <ns1:r>
                <ns1:rPr lang="tr-TR" sz="1100" b="1">
                  <ns1:solidFill>
                    <ns1:srgbClr val="555555"/>
                  </ns1:solidFill>
                  <ns1:latin typeface="Montserrat SemiBold" panose="00000700000000000000" pitchFamily="2" charset="0"/>
                </ns1:rPr>
                <ns1:t>Purchase order approvals</ns1:t>
              </ns1:r>
            </ns1:p>
          </ns0:txBody>
        </ns0:sp>
        <ns0:sp>
          <ns0:nvSpPr>
            <ns0:cNvPr id="52" name="Metin kutusu 51">
              <ns1:extLst>
                <ns1:ext uri="{FF2B5EF4-FFF2-40B4-BE49-F238E27FC236}">
                  <ns2:creationId id="{44718EAD-97F8-2F97-214F-865B501588E9}"/>
                </ns1:ext>
              </ns1:extLst>
            </ns0:cNvPr>
            <ns0:cNvSpPr txBox="1"/>
            <ns0:nvPr/>
          </ns0:nvSpPr>
          <ns0:spPr>
            <ns1:xfrm>
              <ns1:off x="356496" y="1450180"/>
              <ns1:ext cx="3261775" cy="562298"/>
            </ns1:xfrm>
            <ns1:prstGeom prst="rect">
              <ns1:avLst/>
            </ns1:prstGeom>
            <ns1:noFill/>
          </ns0:spPr>
          <ns0:txBody>
            <ns1:bodyPr wrap="square">
              <ns1:spAutoFit/>
            </ns1:bodyPr>
            <ns1:lstStyle/>
            <ns1:p>
              <ns1:r>
                <ns1:rPr lang="en-US" sz="950">
                  <ns1:solidFill>
                    <ns1:srgbClr val="555555"/>
                  </ns1:solidFill>
                  <ns1:latin typeface="Open Sans" panose="020B0606030504020204" pitchFamily="34" charset="0"/>
                </ns1:rPr>
                <ns1:t>Improve precision and ensure timely purchase order processes, ultimately enhancing operational efficiency.</ns1:t>
              </ns1:r>
              <ns1:endParaRPr lang="tr-TR" sz="950">
                <ns1:solidFill>
                  <ns1:srgbClr val="555555"/>
                </ns1:solidFill>
                <ns1:latin typeface="Open Sans" panose="020B0606030504020204" pitchFamily="34" charset="0"/>
              </ns1:endParaRPr>
            </ns1:p>
          </ns0:txBody>
        </ns0:sp>
      </ns0:grpSp>
      <ns0:grpSp>
        <ns0:nvGrpSpPr>
          <ns0:cNvPr id="53" name="Grup 52">
            <ns1:extLst>
              <ns1:ext uri="{FF2B5EF4-FFF2-40B4-BE49-F238E27FC236}">
                <ns2:creationId id="{31BB5069-0922-C65B-2DC8-8B525046EDC6}"/>
              </ns1:ext>
            </ns1:extLst>
          </ns0:cNvPr>
          <ns0:cNvGrpSpPr/>
          <ns0:nvPr/>
        </ns0:nvGrpSpPr>
        <ns0:grpSpPr>
          <ns1:xfrm>
            <ns1:off x="5928267" y="1555507"/>
            <ns1:ext cx="2711169" cy="1236422"/>
            <ns1:chOff x="356496" y="683777"/>
            <ns1:chExt cx="3362632" cy="1309506"/>
          </ns1:xfrm>
        </ns0:grpSpPr>
        <ns0:sp>
          <ns0:nvSpPr>
            <ns0:cNvPr id="54" name="TextBox 41">
              <ns1:extLst>
                <ns1:ext uri="{FF2B5EF4-FFF2-40B4-BE49-F238E27FC236}">
                  <ns2:creationId id="{91A49303-69CB-529B-B40F-65E11F4A1A00}"/>
                </ns1:ext>
              </ns1:extLst>
            </ns0:cNvPr>
            <ns0:cNvSpPr txBox="1"/>
            <ns0:nvPr/>
          </ns0:nvSpPr>
          <ns0:spPr>
            <ns1:xfrm>
              <ns1:off x="356496" y="683777"/>
              <ns1:ext cx="2612847" cy="391163"/>
            </ns1:xfrm>
            <ns1:prstGeom prst="rect">
              <ns1:avLst/>
            </ns1:prstGeom>
            <ns1:noFill/>
          </ns0:spPr>
          <ns0:txBody>
            <ns1:bodyPr wrap="square" rtlCol="0" anchor="b" anchorCtr="0">
              <ns1:spAutoFit/>
            </ns1:bodyPr>
            <ns1:lstStyle/>
            <ns1:p>
              <ns1:r>
                <ns1:rPr lang="tr-TR" b="1" i="0" dirty="0">
                  <ns1:solidFill>
                    <ns1:srgbClr val="F37721"/>
                  </ns1:solidFill>
                  <ns1:effectLst/>
                  <ns1:latin typeface="Open Sans" panose="020B0606030504020204" pitchFamily="34" charset="0"/>
                </ns1:rPr>
                <ns1:t>£</ns1:t>
              </ns1:r>
              <ns1:r>
                <ns1:rPr lang="tr-TR" b="1" dirty="0" err="1">
                  <ns1:solidFill>
                    <ns1:srgbClr val="F37721"/>
                  </ns1:solidFill>
                  <ns1:latin typeface="Montserrat SemiBold" panose="00000700000000000000" pitchFamily="2" charset="0"/>
                </ns1:rPr>
                <ns1:t>42,648</ns1:t>
              </ns1:r>
              <ns1:endParaRPr lang="en-US" b="1" dirty="0">
                <ns1:solidFill>
                  <ns1:srgbClr val="F37721"/>
                </ns1:solidFill>
                <ns1:latin typeface="Montserrat SemiBold" panose="00000700000000000000" pitchFamily="2" charset="0"/>
                <ns1:ea typeface="League Spartan" charset="0"/>
                <ns1:cs typeface="Poppins" pitchFamily="2" charset="77"/>
              </ns1:endParaRPr>
            </ns1:p>
          </ns0:txBody>
        </ns0:sp>
        <ns0:sp>
          <ns0:nvSpPr>
            <ns0:cNvPr id="55" name="Metin kutusu 54">
              <ns1:extLst>
                <ns1:ext uri="{FF2B5EF4-FFF2-40B4-BE49-F238E27FC236}">
                  <ns2:creationId id="{06333279-1E23-A335-D021-DBACE458C3CF}"/>
                </ns1:ext>
              </ns1:extLst>
            </ns0:cNvPr>
            <ns0:cNvSpPr txBox="1"/>
            <ns0:nvPr/>
          </ns0:nvSpPr>
          <ns0:spPr>
            <ns1:xfrm>
              <ns1:off x="356496" y="1063999"/>
              <ns1:ext cx="3362632" cy="277074"/>
            </ns1:xfrm>
            <ns1:prstGeom prst="rect">
              <ns1:avLst/>
            </ns1:prstGeom>
            <ns1:noFill/>
          </ns0:spPr>
          <ns0:txBody>
            <ns1:bodyPr wrap="square">
              <ns1:spAutoFit/>
            </ns1:bodyPr>
            <ns1:lstStyle/>
            <ns1:p>
              <ns1:pPr algn="l"/>
              <ns1:r>
                <ns1:rPr lang="tr-TR" sz="1100" b="1">
                  <ns1:solidFill>
                    <ns1:srgbClr val="555555"/>
                  </ns1:solidFill>
                  <ns1:latin typeface="Montserrat SemiBold" panose="00000700000000000000" pitchFamily="2" charset="0"/>
                </ns1:rPr>
                <ns1:t>Cod</ns1:t>
              </ns1:r>
              <ns1:r>
                <ns1:rPr lang="tr-TR" sz="1100" b="1" i="0">
                  <ns1:solidFill>
                    <ns1:srgbClr val="555555"/>
                  </ns1:solidFill>
                  <ns1:effectLst/>
                  <ns1:latin typeface="Montserrat SemiBold" panose="00000700000000000000" pitchFamily="2" charset="0"/>
                </ns1:rPr>
                <ns1:t>ı</ns1:t>
              </ns1:r>
              <ns1:r>
                <ns1:rPr lang="tr-TR" sz="1100" b="1">
                  <ns1:solidFill>
                    <ns1:srgbClr val="555555"/>
                  </ns1:solidFill>
                  <ns1:latin typeface="Montserrat SemiBold" panose="00000700000000000000" pitchFamily="2" charset="0"/>
                </ns1:rPr>
                <ns1:t>ng </ns1:t>
              </ns1:r>
              <ns1:r>
                <ns1:rPr lang="tr-TR" sz="1100" b="1" i="0">
                  <ns1:solidFill>
                    <ns1:srgbClr val="555555"/>
                  </ns1:solidFill>
                  <ns1:effectLst/>
                  <ns1:latin typeface="Montserrat SemiBold" panose="00000700000000000000" pitchFamily="2" charset="0"/>
                </ns1:rPr>
                <ns1:t>ı</ns1:t>
              </ns1:r>
              <ns1:r>
                <ns1:rPr lang="tr-TR" sz="1100" b="1">
                  <ns1:solidFill>
                    <ns1:srgbClr val="555555"/>
                  </ns1:solidFill>
                  <ns1:latin typeface="Montserrat SemiBold" panose="00000700000000000000" pitchFamily="2" charset="0"/>
                </ns1:rPr>
                <ns1:t>nvo</ns1:t>
              </ns1:r>
              <ns1:r>
                <ns1:rPr lang="tr-TR" sz="1100" b="1" i="0">
                  <ns1:solidFill>
                    <ns1:srgbClr val="555555"/>
                  </ns1:solidFill>
                  <ns1:effectLst/>
                  <ns1:latin typeface="Montserrat SemiBold" panose="00000700000000000000" pitchFamily="2" charset="0"/>
                </ns1:rPr>
                <ns1:t>ı</ns1:t>
              </ns1:r>
              <ns1:r>
                <ns1:rPr lang="tr-TR" sz="1100" b="1">
                  <ns1:solidFill>
                    <ns1:srgbClr val="555555"/>
                  </ns1:solidFill>
                  <ns1:latin typeface="Montserrat SemiBold" panose="00000700000000000000" pitchFamily="2" charset="0"/>
                </ns1:rPr>
                <ns1:t>ce processes</ns1:t>
              </ns1:r>
            </ns1:p>
          </ns0:txBody>
        </ns0:sp>
        <ns0:sp>
          <ns0:nvSpPr>
            <ns0:cNvPr id="56" name="Metin kutusu 55">
              <ns1:extLst>
                <ns1:ext uri="{FF2B5EF4-FFF2-40B4-BE49-F238E27FC236}">
                  <ns2:creationId id="{2813337C-910A-4008-76C9-8BE2B8A098C6}"/>
                </ns1:ext>
              </ns1:extLst>
            </ns0:cNvPr>
            <ns0:cNvSpPr txBox="1"/>
            <ns0:nvPr/>
          </ns0:nvSpPr>
          <ns0:spPr>
            <ns1:xfrm>
              <ns1:off x="356496" y="1430986"/>
              <ns1:ext cx="3261775" cy="562297"/>
            </ns1:xfrm>
            <ns1:prstGeom prst="rect">
              <ns1:avLst/>
            </ns1:prstGeom>
            <ns1:noFill/>
          </ns0:spPr>
          <ns0:txBody>
            <ns1:bodyPr wrap="square">
              <ns1:spAutoFit/>
            </ns1:bodyPr>
            <ns1:lstStyle/>
            <ns1:p>
              <ns1:r>
                <ns1:rPr lang="en-US" sz="950" err="1">
                  <ns1:solidFill>
                    <ns1:srgbClr val="555555"/>
                  </ns1:solidFill>
                  <ns1:latin typeface="Open Sans" panose="020B0606030504020204" pitchFamily="34" charset="0"/>
                </ns1:rPr>
                <ns1:t>Minimise</ns1:t>
              </ns1:r>
              <ns1:r>
                <ns1:rPr lang="en-US" sz="950">
                  <ns1:solidFill>
                    <ns1:srgbClr val="555555"/>
                  </ns1:solidFill>
                  <ns1:latin typeface="Open Sans" panose="020B0606030504020204" pitchFamily="34" charset="0"/>
                </ns1:rPr>
                <ns1:t> errors and boost customer satisfaction by ensuring invoices are accurate and timely.</ns1:t>
              </ns1:r>
              <ns1:endParaRPr lang="tr-TR" sz="950">
                <ns1:solidFill>
                  <ns1:srgbClr val="555555"/>
                </ns1:solidFill>
                <ns1:latin typeface="Open Sans" panose="020B0606030504020204" pitchFamily="34" charset="0"/>
              </ns1:endParaRPr>
            </ns1:p>
          </ns0:txBody>
        </ns0:sp>
      </ns0:grpSp>
      <ns0:grpSp>
        <ns0:nvGrpSpPr>
          <ns0:cNvPr id="69" name="Grup 68">
            <ns1:extLst>
              <ns1:ext uri="{FF2B5EF4-FFF2-40B4-BE49-F238E27FC236}">
                <ns2:creationId id="{7E5B3A35-E723-0018-0C1D-0302490B7CE5}"/>
              </ns1:ext>
            </ns1:extLst>
          </ns0:cNvPr>
          <ns0:cNvGrpSpPr/>
          <ns0:nvPr/>
        </ns0:nvGrpSpPr>
        <ns0:grpSpPr>
          <ns1:xfrm>
            <ns1:off x="8572711" y="1555506"/>
            <ns1:ext cx="2817024" cy="1236422"/>
            <ns1:chOff x="356496" y="683777"/>
            <ns1:chExt cx="3362632" cy="1309507"/>
          </ns1:xfrm>
        </ns0:grpSpPr>
        <ns0:sp>
          <ns0:nvSpPr>
            <ns0:cNvPr id="70" name="TextBox 41">
              <ns1:extLst>
                <ns1:ext uri="{FF2B5EF4-FFF2-40B4-BE49-F238E27FC236}">
                  <ns2:creationId id="{1551781C-6D17-1D01-D87E-AE1DADD26F33}"/>
                </ns1:ext>
              </ns1:extLst>
            </ns0:cNvPr>
            <ns0:cNvSpPr txBox="1"/>
            <ns0:nvPr/>
          </ns0:nvSpPr>
          <ns0:spPr>
            <ns1:xfrm>
              <ns1:off x="356496" y="683777"/>
              <ns1:ext cx="2612845" cy="391163"/>
            </ns1:xfrm>
            <ns1:prstGeom prst="rect">
              <ns1:avLst/>
            </ns1:prstGeom>
            <ns1:noFill/>
          </ns0:spPr>
          <ns0:txBody>
            <ns1:bodyPr wrap="square" rtlCol="0" anchor="b" anchorCtr="0">
              <ns1:spAutoFit/>
            </ns1:bodyPr>
            <ns1:lstStyle/>
            <ns1:p>
              <ns1:r>
                <ns1:rPr lang="tr-TR" b="1" i="0" dirty="0">
                  <ns1:solidFill>
                    <ns1:srgbClr val="616173"/>
                  </ns1:solidFill>
                  <ns1:effectLst/>
                  <ns1:latin typeface="Open Sans" panose="020B0606030504020204" pitchFamily="34" charset="0"/>
                </ns1:rPr>
                <ns1:t>£</ns1:t>
              </ns1:r>
              <ns1:r>
                <ns1:rPr lang="tr-TR" b="1" dirty="0" err="1">
                  <ns1:solidFill>
                    <ns1:srgbClr val="616173"/>
                  </ns1:solidFill>
                  <ns1:latin typeface="Montserrat SemiBold" panose="00000700000000000000" pitchFamily="2" charset="0"/>
                </ns1:rPr>
                <ns1:t>149,270</ns1:t>
              </ns1:r>
              <ns1:endParaRPr lang="en-US" b="1" dirty="0">
                <ns1:solidFill>
                  <ns1:srgbClr val="616173"/>
                </ns1:solidFill>
                <ns1:latin typeface="Montserrat SemiBold" panose="00000700000000000000" pitchFamily="2" charset="0"/>
                <ns1:ea typeface="League Spartan" charset="0"/>
                <ns1:cs typeface="Poppins" pitchFamily="2" charset="77"/>
              </ns1:endParaRPr>
            </ns1:p>
          </ns0:txBody>
        </ns0:sp>
        <ns0:sp>
          <ns0:nvSpPr>
            <ns0:cNvPr id="71" name="Metin kutusu 70">
              <ns1:extLst>
                <ns1:ext uri="{FF2B5EF4-FFF2-40B4-BE49-F238E27FC236}">
                  <ns2:creationId id="{6F1BDDAE-E645-9EBA-D501-C6D9E4F6692C}"/>
                </ns1:ext>
              </ns1:extLst>
            </ns0:cNvPr>
            <ns0:cNvSpPr txBox="1"/>
            <ns0:nvPr/>
          </ns0:nvSpPr>
          <ns0:spPr>
            <ns1:xfrm>
              <ns1:off x="356496" y="1035612"/>
              <ns1:ext cx="3362632" cy="456357"/>
            </ns1:xfrm>
            <ns1:prstGeom prst="rect">
              <ns1:avLst/>
            </ns1:prstGeom>
            <ns1:noFill/>
          </ns0:spPr>
          <ns0:txBody>
            <ns1:bodyPr wrap="square">
              <ns1:spAutoFit/>
            </ns1:bodyPr>
            <ns1:lstStyle/>
            <ns1:p>
              <ns1:pPr algn="l"/>
              <ns1:r>
                <ns1:rPr lang="en-US" sz="1100" b="1">
                  <ns1:solidFill>
                    <ns1:srgbClr val="555555"/>
                  </ns1:solidFill>
                  <ns1:latin typeface="Montserrat SemiBold" panose="00000700000000000000" pitchFamily="2" charset="0"/>
                </ns1:rPr>
                <ns1:t>Management of supplier and purchase invoices</ns1:t>
              </ns1:r>
              <ns1:endParaRPr lang="tr-TR" sz="1100" b="1">
                <ns1:solidFill>
                  <ns1:srgbClr val="555555"/>
                </ns1:solidFill>
                <ns1:latin typeface="Montserrat SemiBold" panose="00000700000000000000" pitchFamily="2" charset="0"/>
              </ns1:endParaRPr>
            </ns1:p>
          </ns0:txBody>
        </ns0:sp>
        <ns0:sp>
          <ns0:nvSpPr>
            <ns0:cNvPr id="72" name="Metin kutusu 71">
              <ns1:extLst>
                <ns1:ext uri="{FF2B5EF4-FFF2-40B4-BE49-F238E27FC236}">
                  <ns2:creationId id="{84E4D1EF-14E6-0AD5-8297-8C74677C88C4}"/>
                </ns1:ext>
              </ns1:extLst>
            </ns0:cNvPr>
            <ns0:cNvSpPr txBox="1"/>
            <ns0:nvPr/>
          </ns0:nvSpPr>
          <ns0:spPr>
            <ns1:xfrm>
              <ns1:off x="356496" y="1430987"/>
              <ns1:ext cx="3261775" cy="562297"/>
            </ns1:xfrm>
            <ns1:prstGeom prst="rect">
              <ns1:avLst/>
            </ns1:prstGeom>
            <ns1:noFill/>
          </ns0:spPr>
          <ns0:txBody>
            <ns1:bodyPr wrap="square">
              <ns1:spAutoFit/>
            </ns1:bodyPr>
            <ns1:lstStyle/>
            <ns1:p>
              <ns1:r>
                <ns1:rPr lang="en-US" sz="950">
                  <ns1:solidFill>
                    <ns1:srgbClr val="555555"/>
                  </ns1:solidFill>
                  <ns1:latin typeface="Open Sans" panose="020B0606030504020204" pitchFamily="34" charset="0"/>
                </ns1:rPr>
                <ns1:t>Ensure timely payments, maintain good supplier relationships, and contribute to efficient financial operations.</ns1:t>
              </ns1:r>
              <ns1:endParaRPr lang="tr-TR" sz="950">
                <ns1:solidFill>
                  <ns1:srgbClr val="555555"/>
                </ns1:solidFill>
                <ns1:latin typeface="Open Sans" panose="020B0606030504020204" pitchFamily="34" charset="0"/>
              </ns1:endParaRPr>
            </ns1:p>
          </ns0:txBody>
        </ns0:sp>
      </ns0:grpSp>
      <ns0:grpSp>
        <ns0:nvGrpSpPr>
          <ns0:cNvPr id="73" name="Grup 72">
            <ns1:extLst>
              <ns1:ext uri="{FF2B5EF4-FFF2-40B4-BE49-F238E27FC236}">
                <ns2:creationId id="{2865B4AC-CEDE-B198-8823-F65733A7D6EC}"/>
              </ns1:ext>
            </ns1:extLst>
          </ns0:cNvPr>
          <ns0:cNvGrpSpPr/>
          <ns0:nvPr/>
        </ns0:nvGrpSpPr>
        <ns0:grpSpPr>
          <ns1:xfrm>
            <ns1:off x="639381" y="3093878"/>
            <ns1:ext cx="2711169" cy="1370981"/>
            <ns1:chOff x="356496" y="683777"/>
            <ns1:chExt cx="3362632" cy="1452020"/>
          </ns1:xfrm>
        </ns0:grpSpPr>
        <ns0:sp>
          <ns0:nvSpPr>
            <ns0:cNvPr id="74" name="TextBox 41">
              <ns1:extLst>
                <ns1:ext uri="{FF2B5EF4-FFF2-40B4-BE49-F238E27FC236}">
                  <ns2:creationId id="{C6BB370F-4052-27E3-0C65-3E4B268F8318}"/>
                </ns1:ext>
              </ns1:extLst>
            </ns0:cNvPr>
            <ns0:cNvSpPr txBox="1"/>
            <ns0:nvPr/>
          </ns0:nvSpPr>
          <ns0:spPr>
            <ns1:xfrm>
              <ns1:off x="356496" y="683777"/>
              <ns1:ext cx="2612847" cy="391163"/>
            </ns1:xfrm>
            <ns1:prstGeom prst="rect">
              <ns1:avLst/>
            </ns1:prstGeom>
            <ns1:noFill/>
          </ns0:spPr>
          <ns0:txBody>
            <ns1:bodyPr wrap="square" rtlCol="0" anchor="b" anchorCtr="0">
              <ns1:spAutoFit/>
            </ns1:bodyPr>
            <ns1:lstStyle/>
            <ns1:p>
              <ns1:r>
                <ns1:rPr lang="tr-TR" b="1" i="0" dirty="0">
                  <ns1:solidFill>
                    <ns1:srgbClr val="1078CF"/>
                  </ns1:solidFill>
                  <ns1:effectLst/>
                  <ns1:latin typeface="Open Sans" panose="020B0606030504020204" pitchFamily="34" charset="0"/>
                </ns1:rPr>
                <ns1:t>£</ns1:t>
              </ns1:r>
              <ns1:r>
                <ns1:rPr lang="tr-TR" b="1" dirty="0" err="1">
                  <ns1:solidFill>
                    <ns1:srgbClr val="1078CF"/>
                  </ns1:solidFill>
                  <ns1:latin typeface="Montserrat SemiBold" panose="00000700000000000000" pitchFamily="2" charset="0"/>
                </ns1:rPr>
                <ns1:t>pmsval</ns1:t>
              </ns1:r>
              <ns1:endParaRPr lang="en-US" b="1" dirty="0">
                <ns1:solidFill>
                  <ns1:srgbClr val="1078CF"/>
                </ns1:solidFill>
                <ns1:latin typeface="Montserrat SemiBold" panose="00000700000000000000" pitchFamily="2" charset="0"/>
                <ns1:ea typeface="League Spartan" charset="0"/>
                <ns1:cs typeface="Poppins" pitchFamily="2" charset="77"/>
              </ns1:endParaRPr>
            </ns1:p>
          </ns0:txBody>
        </ns0:sp>
        <ns0:sp>
          <ns0:nvSpPr>
            <ns0:cNvPr id="75" name="Metin kutusu 74">
              <ns1:extLst>
                <ns1:ext uri="{FF2B5EF4-FFF2-40B4-BE49-F238E27FC236}">
                  <ns2:creationId id="{50E001AB-8FF1-E94B-B712-5A290A6E18DC}"/>
                </ns1:ext>
              </ns1:extLst>
            </ns0:cNvPr>
            <ns0:cNvSpPr txBox="1"/>
            <ns0:nvPr/>
          </ns0:nvSpPr>
          <ns0:spPr>
            <ns1:xfrm>
              <ns1:off x="356496" y="1035612"/>
              <ns1:ext cx="3362632" cy="456357"/>
            </ns1:xfrm>
            <ns1:prstGeom prst="rect">
              <ns1:avLst/>
            </ns1:prstGeom>
            <ns1:noFill/>
          </ns0:spPr>
          <ns0:txBody>
            <ns1:bodyPr wrap="square">
              <ns1:spAutoFit/>
            </ns1:bodyPr>
            <ns1:lstStyle/>
            <ns1:p>
              <ns1:r>
                <ns1:rPr lang="en-US" sz="1100" b="1">
                  <ns1:solidFill>
                    <ns1:srgbClr val="555555"/>
                  </ns1:solidFill>
                  <ns1:latin typeface="Montserrat SemiBold" panose="00000700000000000000" pitchFamily="2" charset="0"/>
                </ns1:rPr>
                <ns1:t>Managing maverick spend &amp; spend leakage</ns1:t>
              </ns1:r>
              <ns1:endParaRPr lang="tr-TR" sz="1100" b="1">
                <ns1:solidFill>
                  <ns1:srgbClr val="555555"/>
                </ns1:solidFill>
                <ns1:latin typeface="Montserrat SemiBold" panose="00000700000000000000" pitchFamily="2" charset="0"/>
              </ns1:endParaRPr>
            </ns1:p>
          </ns0:txBody>
        </ns0:sp>
        <ns0:sp>
          <ns0:nvSpPr>
            <ns0:cNvPr id="76" name="Metin kutusu 75">
              <ns1:extLst>
                <ns1:ext uri="{FF2B5EF4-FFF2-40B4-BE49-F238E27FC236}">
                  <ns2:creationId id="{5E3D4A24-7F4A-C1AC-C3AB-CBCE8E598898}"/>
                </ns1:ext>
              </ns1:extLst>
            </ns0:cNvPr>
            <ns0:cNvSpPr txBox="1"/>
            <ns0:nvPr/>
          </ns0:nvSpPr>
          <ns0:spPr>
            <ns1:xfrm>
              <ns1:off x="356496" y="1418665"/>
              <ns1:ext cx="3261775" cy="717132"/>
            </ns1:xfrm>
            <ns1:prstGeom prst="rect">
              <ns1:avLst/>
            </ns1:prstGeom>
            <ns1:noFill/>
          </ns0:spPr>
          <ns0:txBody>
            <ns1:bodyPr wrap="square">
              <ns1:spAutoFit/>
            </ns1:bodyPr>
            <ns1:lstStyle/>
            <ns1:p>
              <ns1:r>
                <ns1:rPr lang="en-US" sz="950">
                  <ns1:solidFill>
                    <ns1:srgbClr val="555555"/>
                  </ns1:solidFill>
                  <ns1:latin typeface="Open Sans" panose="020B0606030504020204" pitchFamily="34" charset="0"/>
                </ns1:rPr>
                <ns1:t>Enable significant cost savings, empowering your business to allocate resources more effectively and achieve greater financial stability.</ns1:t>
              </ns1:r>
              <ns1:endParaRPr lang="tr-TR" sz="950">
                <ns1:solidFill>
                  <ns1:srgbClr val="555555"/>
                </ns1:solidFill>
                <ns1:latin typeface="Open Sans" panose="020B0606030504020204" pitchFamily="34" charset="0"/>
              </ns1:endParaRPr>
            </ns1:p>
          </ns0:txBody>
        </ns0:sp>
      </ns0:grpSp>
      <ns0:grpSp>
        <ns0:nvGrpSpPr>
          <ns0:cNvPr id="77" name="Grup 76">
            <ns1:extLst>
              <ns1:ext uri="{FF2B5EF4-FFF2-40B4-BE49-F238E27FC236}">
                <ns2:creationId id="{118F5D80-1BA8-57AB-9004-64A09A82D87B}"/>
              </ns1:ext>
            </ns1:extLst>
          </ns0:cNvPr>
          <ns0:cNvGrpSpPr/>
          <ns0:nvPr/>
        </ns0:nvGrpSpPr>
        <ns0:grpSpPr>
          <ns1:xfrm>
            <ns1:off x="3283824" y="3093877"/>
            <ns1:ext cx="2711169" cy="1392109"/>
            <ns1:chOff x="356496" y="683777"/>
            <ns1:chExt cx="3362632" cy="1474396"/>
          </ns1:xfrm>
        </ns0:grpSpPr>
        <ns0:sp>
          <ns0:nvSpPr>
            <ns0:cNvPr id="78" name="TextBox 41">
              <ns1:extLst>
                <ns1:ext uri="{FF2B5EF4-FFF2-40B4-BE49-F238E27FC236}">
                  <ns2:creationId id="{FBDA022D-B820-80DD-3407-D3B36C0068F6}"/>
                </ns1:ext>
              </ns1:extLst>
            </ns0:cNvPr>
            <ns0:cNvSpPr txBox="1"/>
            <ns0:nvPr/>
          </ns0:nvSpPr>
          <ns0:spPr>
            <ns1:xfrm>
              <ns1:off x="356496" y="683777"/>
              <ns1:ext cx="2612847" cy="391163"/>
            </ns1:xfrm>
            <ns1:prstGeom prst="rect">
              <ns1:avLst/>
            </ns1:prstGeom>
            <ns1:noFill/>
          </ns0:spPr>
          <ns0:txBody>
            <ns1:bodyPr wrap="square" rtlCol="0" anchor="b" anchorCtr="0">
              <ns1:spAutoFit/>
            </ns1:bodyPr>
            <ns1:lstStyle/>
            <ns1:p>
              <ns1:r>
                <ns1:rPr lang="tr-TR" b="1" i="0" dirty="0">
                  <ns1:solidFill>
                    <ns1:srgbClr val="FCB415"/>
                  </ns1:solidFill>
                  <ns1:effectLst/>
                  <ns1:latin typeface="Open Sans" panose="020B0606030504020204" pitchFamily="34" charset="0"/>
                </ns1:rPr>
                <ns1:t>£</ns1:t>
              </ns1:r>
              <ns1:r>
                <ns1:rPr lang="tr-TR" b="1" dirty="0" err="1">
                  <ns1:solidFill>
                    <ns1:srgbClr val="FCB415"/>
                  </ns1:solidFill>
                  <ns1:latin typeface="Montserrat SemiBold" panose="00000700000000000000" pitchFamily="2" charset="0"/>
                </ns1:rPr>
                <ns1:t>104,787</ns1:t>
              </ns1:r>
              <ns1:endParaRPr lang="en-US" b="1" dirty="0">
                <ns1:solidFill>
                  <ns1:srgbClr val="FCB415"/>
                </ns1:solidFill>
                <ns1:latin typeface="Montserrat SemiBold" panose="00000700000000000000" pitchFamily="2" charset="0"/>
                <ns1:ea typeface="League Spartan" charset="0"/>
                <ns1:cs typeface="Poppins" pitchFamily="2" charset="77"/>
              </ns1:endParaRPr>
            </ns1:p>
          </ns0:txBody>
        </ns0:sp>
        <ns0:sp>
          <ns0:nvSpPr>
            <ns0:cNvPr id="79" name="Metin kutusu 78">
              <ns1:extLst>
                <ns1:ext uri="{FF2B5EF4-FFF2-40B4-BE49-F238E27FC236}">
                  <ns2:creationId id="{6558F8BD-4CC4-59FD-F0D0-ADF38AC04CBF}"/>
                </ns1:ext>
              </ns1:extLst>
            </ns0:cNvPr>
            <ns0:cNvSpPr txBox="1"/>
            <ns0:nvPr/>
          </ns0:nvSpPr>
          <ns0:spPr>
            <ns1:xfrm>
              <ns1:off x="356496" y="1035612"/>
              <ns1:ext cx="3362632" cy="456357"/>
            </ns1:xfrm>
            <ns1:prstGeom prst="rect">
              <ns1:avLst/>
            </ns1:prstGeom>
            <ns1:noFill/>
          </ns0:spPr>
          <ns0:txBody>
            <ns1:bodyPr wrap="square">
              <ns1:spAutoFit/>
            </ns1:bodyPr>
            <ns1:lstStyle/>
            <ns1:p>
              <ns1:pPr algn="l"/>
              <ns1:r>
                <ns1:rPr lang="en-US" sz="1100" b="1">
                  <ns1:solidFill>
                    <ns1:srgbClr val="555555"/>
                  </ns1:solidFill>
                  <ns1:latin typeface="Montserrat SemiBold" panose="00000700000000000000" pitchFamily="2" charset="0"/>
                </ns1:rPr>
                <ns1:t>Finance query management and dashboard reporting</ns1:t>
              </ns1:r>
              <ns1:endParaRPr lang="tr-TR" sz="1100" b="1">
                <ns1:solidFill>
                  <ns1:srgbClr val="555555"/>
                </ns1:solidFill>
                <ns1:latin typeface="Montserrat SemiBold" panose="00000700000000000000" pitchFamily="2" charset="0"/>
              </ns1:endParaRPr>
            </ns1:p>
          </ns0:txBody>
        </ns0:sp>
        <ns0:sp>
          <ns0:nvSpPr>
            <ns0:cNvPr id="80" name="Metin kutusu 79">
              <ns1:extLst>
                <ns1:ext uri="{FF2B5EF4-FFF2-40B4-BE49-F238E27FC236}">
                  <ns2:creationId id="{8C7FAF5C-CC9D-8233-B796-8E75C1E24FCE}"/>
                </ns1:ext>
              </ns1:extLst>
            </ns0:cNvPr>
            <ns0:cNvSpPr txBox="1"/>
            <ns0:nvPr/>
          </ns0:nvSpPr>
          <ns0:spPr>
            <ns1:xfrm>
              <ns1:off x="356496" y="1441042"/>
              <ns1:ext cx="3261775" cy="717131"/>
            </ns1:xfrm>
            <ns1:prstGeom prst="rect">
              <ns1:avLst/>
            </ns1:prstGeom>
            <ns1:noFill/>
          </ns0:spPr>
          <ns0:txBody>
            <ns1:bodyPr wrap="square">
              <ns1:spAutoFit/>
            </ns1:bodyPr>
            <ns1:lstStyle/>
            <ns1:p>
              <ns1:r>
                <ns1:rPr lang="en-US" sz="950">
                  <ns1:solidFill>
                    <ns1:srgbClr val="555555"/>
                  </ns1:solidFill>
                  <ns1:latin typeface="Open Sans" panose="020B0606030504020204" pitchFamily="34" charset="0"/>
                </ns1:rPr>
                <ns1:t>Quicker decision-making, increased accuracy and enhanced visibility into financial performance, ultimately drives customer success and satisfaction.</ns1:t>
              </ns1:r>
              <ns1:endParaRPr lang="tr-TR" sz="950">
                <ns1:solidFill>
                  <ns1:srgbClr val="555555"/>
                </ns1:solidFill>
                <ns1:latin typeface="Open Sans" panose="020B0606030504020204" pitchFamily="34" charset="0"/>
              </ns1:endParaRPr>
            </ns1:p>
          </ns0:txBody>
        </ns0:sp>
      </ns0:grpSp>
      <ns0:grpSp>
        <ns0:nvGrpSpPr>
          <ns0:cNvPr id="81" name="Grup 80">
            <ns1:extLst>
              <ns1:ext uri="{FF2B5EF4-FFF2-40B4-BE49-F238E27FC236}">
                <ns2:creationId id="{547AC10B-3F32-3D2A-4977-3D386C0C493D}"/>
              </ns1:ext>
            </ns1:extLst>
          </ns0:cNvPr>
          <ns0:cNvGrpSpPr/>
          <ns0:nvPr/>
        </ns0:nvGrpSpPr>
        <ns0:grpSpPr>
          <ns1:xfrm>
            <ns1:off x="5928267" y="3093877"/>
            <ns1:ext cx="2711169" cy="1397126"/>
            <ns1:chOff x="356496" y="683777"/>
            <ns1:chExt cx="3362632" cy="1479709"/>
          </ns1:xfrm>
        </ns0:grpSpPr>
        <ns0:sp>
          <ns0:nvSpPr>
            <ns0:cNvPr id="82" name="TextBox 41">
              <ns1:extLst>
                <ns1:ext uri="{FF2B5EF4-FFF2-40B4-BE49-F238E27FC236}">
                  <ns2:creationId id="{E3B4E250-763C-58C9-0054-9F4C78D6F0E1}"/>
                </ns1:ext>
              </ns1:extLst>
            </ns0:cNvPr>
            <ns0:cNvSpPr txBox="1"/>
            <ns0:nvPr/>
          </ns0:nvSpPr>
          <ns0:spPr>
            <ns1:xfrm>
              <ns1:off x="356496" y="683777"/>
              <ns1:ext cx="2612847" cy="391163"/>
            </ns1:xfrm>
            <ns1:prstGeom prst="rect">
              <ns1:avLst/>
            </ns1:prstGeom>
            <ns1:noFill/>
          </ns0:spPr>
          <ns0:txBody>
            <ns1:bodyPr wrap="square" rtlCol="0" anchor="b" anchorCtr="0">
              <ns1:spAutoFit/>
            </ns1:bodyPr>
            <ns1:lstStyle/>
            <ns1:p>
              <ns1:r>
                <ns1:rPr lang="tr-TR" b="1" i="0" dirty="0">
                  <ns1:solidFill>
                    <ns1:srgbClr val="2D4FB2"/>
                  </ns1:solidFill>
                  <ns1:effectLst/>
                  <ns1:latin typeface="Open Sans" panose="020B0606030504020204" pitchFamily="34" charset="0"/>
                </ns1:rPr>
                <ns1:t>£</ns1:t>
              </ns1:r>
              <ns1:r>
                <ns1:rPr lang="tr-TR" b="1" dirty="0" err="1">
                  <ns1:solidFill>
                    <ns1:srgbClr val="2D4FB2"/>
                  </ns1:solidFill>
                  <ns1:latin typeface="Montserrat SemiBold" panose="00000700000000000000" pitchFamily="2" charset="0"/>
                </ns1:rPr>
                <ns1:t>47,287</ns1:t>
              </ns1:r>
              <ns1:endParaRPr lang="en-US" b="1" dirty="0">
                <ns1:solidFill>
                  <ns1:srgbClr val="2D4FB2"/>
                </ns1:solidFill>
                <ns1:latin typeface="Montserrat SemiBold" panose="00000700000000000000" pitchFamily="2" charset="0"/>
                <ns1:ea typeface="League Spartan" charset="0"/>
                <ns1:cs typeface="Poppins" pitchFamily="2" charset="77"/>
              </ns1:endParaRPr>
            </ns1:p>
          </ns0:txBody>
        </ns0:sp>
        <ns0:sp>
          <ns0:nvSpPr>
            <ns0:cNvPr id="83" name="Metin kutusu 82">
              <ns1:extLst>
                <ns1:ext uri="{FF2B5EF4-FFF2-40B4-BE49-F238E27FC236}">
                  <ns2:creationId id="{B18B83CF-638A-02E5-7BFE-F45E37ED32F8}"/>
                </ns1:ext>
              </ns1:extLst>
            </ns0:cNvPr>
            <ns0:cNvSpPr txBox="1"/>
            <ns0:nvPr/>
          </ns0:nvSpPr>
          <ns0:spPr>
            <ns1:xfrm>
              <ns1:off x="356496" y="1035612"/>
              <ns1:ext cx="3362632" cy="456357"/>
            </ns1:xfrm>
            <ns1:prstGeom prst="rect">
              <ns1:avLst/>
            </ns1:prstGeom>
            <ns1:noFill/>
          </ns0:spPr>
          <ns0:txBody>
            <ns1:bodyPr wrap="square">
              <ns1:spAutoFit/>
            </ns1:bodyPr>
            <ns1:lstStyle/>
            <ns1:p>
              <ns1:r>
                <ns1:rPr lang="tr-TR" sz="1100" b="1">
                  <ns1:solidFill>
                    <ns1:srgbClr val="555555"/>
                  </ns1:solidFill>
                  <ns1:latin typeface="Montserrat SemiBold" panose="00000700000000000000" pitchFamily="2" charset="0"/>
                </ns1:rPr>
                <ns1:t>Debt collectıon adm</ns1:t>
              </ns1:r>
              <ns1:r>
                <ns1:rPr lang="tr-TR" sz="1100" b="1" i="0">
                  <ns1:solidFill>
                    <ns1:srgbClr val="555555"/>
                  </ns1:solidFill>
                  <ns1:effectLst/>
                  <ns1:latin typeface="Montserrat SemiBold" panose="00000700000000000000" pitchFamily="2" charset="0"/>
                </ns1:rPr>
                <ns1:t>ı</ns1:t>
              </ns1:r>
              <ns1:r>
                <ns1:rPr lang="tr-TR" sz="1100" b="1">
                  <ns1:solidFill>
                    <ns1:srgbClr val="555555"/>
                  </ns1:solidFill>
                  <ns1:latin typeface="Montserrat SemiBold" panose="00000700000000000000" pitchFamily="2" charset="0"/>
                </ns1:rPr>
                <ns1:t>n</ns1:t>
              </ns1:r>
              <ns1:r>
                <ns1:rPr lang="tr-TR" sz="1100" b="1" i="0">
                  <ns1:solidFill>
                    <ns1:srgbClr val="555555"/>
                  </ns1:solidFill>
                  <ns1:effectLst/>
                  <ns1:latin typeface="Montserrat SemiBold" panose="00000700000000000000" pitchFamily="2" charset="0"/>
                </ns1:rPr>
                <ns1:t>ı</ns1:t>
              </ns1:r>
              <ns1:r>
                <ns1:rPr lang="tr-TR" sz="1100" b="1">
                  <ns1:solidFill>
                    <ns1:srgbClr val="555555"/>
                  </ns1:solidFill>
                  <ns1:latin typeface="Montserrat SemiBold" panose="00000700000000000000" pitchFamily="2" charset="0"/>
                </ns1:rPr>
                <ns1:t>strat</ns1:t>
              </ns1:r>
              <ns1:r>
                <ns1:rPr lang="tr-TR" sz="1100" b="1" i="0">
                  <ns1:solidFill>
                    <ns1:srgbClr val="555555"/>
                  </ns1:solidFill>
                  <ns1:effectLst/>
                  <ns1:latin typeface="Montserrat SemiBold" panose="00000700000000000000" pitchFamily="2" charset="0"/>
                </ns1:rPr>
                <ns1:t>ı</ns1:t>
              </ns1:r>
              <ns1:r>
                <ns1:rPr lang="tr-TR" sz="1100" b="1">
                  <ns1:solidFill>
                    <ns1:srgbClr val="555555"/>
                  </ns1:solidFill>
                  <ns1:latin typeface="Montserrat SemiBold" panose="00000700000000000000" pitchFamily="2" charset="0"/>
                </ns1:rPr>
                <ns1:t>on processes</ns1:t>
              </ns1:r>
            </ns1:p>
          </ns0:txBody>
        </ns0:sp>
        <ns0:sp>
          <ns0:nvSpPr>
            <ns0:cNvPr id="84" name="Metin kutusu 83">
              <ns1:extLst>
                <ns1:ext uri="{FF2B5EF4-FFF2-40B4-BE49-F238E27FC236}">
                  <ns2:creationId id="{C1737B73-17B8-85F5-C847-79D01E6AC6B2}"/>
                </ns1:ext>
              </ns1:extLst>
            </ns0:cNvPr>
            <ns0:cNvSpPr txBox="1"/>
            <ns0:nvPr/>
          </ns0:nvSpPr>
          <ns0:spPr>
            <ns1:xfrm>
              <ns1:off x="356496" y="1446355"/>
              <ns1:ext cx="3261775" cy="717131"/>
            </ns1:xfrm>
            <ns1:prstGeom prst="rect">
              <ns1:avLst/>
            </ns1:prstGeom>
            <ns1:noFill/>
          </ns0:spPr>
          <ns0:txBody>
            <ns1:bodyPr wrap="square">
              <ns1:spAutoFit/>
            </ns1:bodyPr>
            <ns1:lstStyle/>
            <ns1:p>
              <ns1:r>
                <ns1:rPr lang="en-US" sz="950">
                  <ns1:solidFill>
                    <ns1:srgbClr val="555555"/>
                  </ns1:solidFill>
                  <ns1:latin typeface="Open Sans" panose="020B0606030504020204" pitchFamily="34" charset="0"/>
                </ns1:rPr>
                <ns1:t>Boost efficiency, cut costs, and elevate customer satisfaction by ensuring tailored and responsive debt collection processes, which  are timely and accurate.</ns1:t>
              </ns1:r>
              <ns1:endParaRPr lang="tr-TR" sz="950">
                <ns1:solidFill>
                  <ns1:srgbClr val="555555"/>
                </ns1:solidFill>
                <ns1:latin typeface="Open Sans" panose="020B0606030504020204" pitchFamily="34" charset="0"/>
              </ns1:endParaRPr>
            </ns1:p>
          </ns0:txBody>
        </ns0:sp>
      </ns0:grpSp>
      <ns0:grpSp>
        <ns0:nvGrpSpPr>
          <ns0:cNvPr id="85" name="Grup 84">
            <ns1:extLst>
              <ns1:ext uri="{FF2B5EF4-FFF2-40B4-BE49-F238E27FC236}">
                <ns2:creationId id="{D1BC1DB1-2174-6511-F107-A3A31E49A290}"/>
              </ns1:ext>
            </ns1:extLst>
          </ns0:cNvPr>
          <ns0:cNvGrpSpPr/>
          <ns0:nvPr/>
        </ns0:nvGrpSpPr>
        <ns0:grpSpPr>
          <ns1:xfrm>
            <ns1:off x="8558119" y="3094926"/>
            <ns1:ext cx="2711169" cy="1281712"/>
            <ns1:chOff x="356496" y="651180"/>
            <ns1:chExt cx="3362632" cy="1357473"/>
          </ns1:xfrm>
        </ns0:grpSpPr>
        <ns0:sp>
          <ns0:nvSpPr>
            <ns0:cNvPr id="86" name="TextBox 41">
              <ns1:extLst>
                <ns1:ext uri="{FF2B5EF4-FFF2-40B4-BE49-F238E27FC236}">
                  <ns2:creationId id="{FAD98C92-BDEA-DF29-26C7-2E5CC8A2763B}"/>
                </ns1:ext>
              </ns1:extLst>
            </ns0:cNvPr>
            <ns0:cNvSpPr txBox="1"/>
            <ns0:nvPr/>
          </ns0:nvSpPr>
          <ns0:spPr>
            <ns1:xfrm>
              <ns1:off x="356496" y="651180"/>
              <ns1:ext cx="2612847" cy="423761"/>
            </ns1:xfrm>
            <ns1:prstGeom prst="rect">
              <ns1:avLst/>
            </ns1:prstGeom>
            <ns1:noFill/>
          </ns0:spPr>
          <ns0:txBody>
            <ns1:bodyPr wrap="square" rtlCol="0" anchor="b" anchorCtr="0">
              <ns1:spAutoFit/>
            </ns1:bodyPr>
            <ns1:lstStyle/>
            <ns1:p>
              <ns1:r>
                <ns1:rPr lang="tr-TR" sz="2000" b="1" i="0" dirty="0">
                  <ns1:solidFill>
                    <ns1:srgbClr val="40404C"/>
                  </ns1:solidFill>
                  <ns1:effectLst/>
                  <ns1:latin typeface="Open Sans" panose="020B0606030504020204" pitchFamily="34" charset="0"/>
                </ns1:rPr>
                <ns1:t>£</ns1:t>
              </ns1:r>
              <ns1:r>
                <ns1:rPr lang="tr-TR" sz="2000" b="1" dirty="0" err="1">
                  <ns1:solidFill>
                    <ns1:srgbClr val="40404C"/>
                  </ns1:solidFill>
                  <ns1:latin typeface="Montserrat SemiBold" panose="00000700000000000000" pitchFamily="2" charset="0"/>
                </ns1:rPr>
                <ns1:t>3,327</ns1:t>
              </ns1:r>
              <ns1:endParaRPr lang="en-US" sz="2000" b="1" dirty="0">
                <ns1:solidFill>
                  <ns1:srgbClr val="40404C"/>
                </ns1:solidFill>
                <ns1:latin typeface="Montserrat SemiBold" panose="00000700000000000000" pitchFamily="2" charset="0"/>
                <ns1:ea typeface="League Spartan" charset="0"/>
                <ns1:cs typeface="Poppins" pitchFamily="2" charset="77"/>
              </ns1:endParaRPr>
            </ns1:p>
          </ns0:txBody>
        </ns0:sp>
        <ns0:sp>
          <ns0:nvSpPr>
            <ns0:cNvPr id="87" name="Metin kutusu 86">
              <ns1:extLst>
                <ns1:ext uri="{FF2B5EF4-FFF2-40B4-BE49-F238E27FC236}">
                  <ns2:creationId id="{B25403EB-7BEC-A4A1-50CD-924F1344F101}"/>
                </ns1:ext>
              </ns1:extLst>
            </ns0:cNvPr>
            <ns0:cNvSpPr txBox="1"/>
            <ns0:nvPr/>
          </ns0:nvSpPr>
          <ns0:spPr>
            <ns1:xfrm>
              <ns1:off x="356496" y="1035613"/>
              <ns1:ext cx="3362632" cy="456357"/>
            </ns1:xfrm>
            <ns1:prstGeom prst="rect">
              <ns1:avLst/>
            </ns1:prstGeom>
            <ns1:noFill/>
          </ns0:spPr>
          <ns0:txBody>
            <ns1:bodyPr wrap="square">
              <ns1:spAutoFit/>
            </ns1:bodyPr>
            <ns1:lstStyle/>
            <ns1:p>
              <ns1:pPr algn="l"/>
              <ns1:r>
                <ns1:rPr lang="en-US" sz="1100" b="1">
                  <ns1:solidFill>
                    <ns1:srgbClr val="555555"/>
                  </ns1:solidFill>
                  <ns1:latin typeface="Montserrat SemiBold" panose="00000700000000000000" pitchFamily="2" charset="0"/>
                </ns1:rPr>
                <ns1:t>Customer invoicing &amp; finance workflow management</ns1:t>
              </ns1:r>
              <ns1:endParaRPr lang="tr-TR" sz="1100" b="1">
                <ns1:solidFill>
                  <ns1:srgbClr val="555555"/>
                </ns1:solidFill>
                <ns1:latin typeface="Montserrat SemiBold" panose="00000700000000000000" pitchFamily="2" charset="0"/>
              </ns1:endParaRPr>
            </ns1:p>
          </ns0:txBody>
        </ns0:sp>
        <ns0:sp>
          <ns0:nvSpPr>
            <ns0:cNvPr id="88" name="Metin kutusu 87">
              <ns1:extLst>
                <ns1:ext uri="{FF2B5EF4-FFF2-40B4-BE49-F238E27FC236}">
                  <ns2:creationId id="{6244A896-3A03-786F-B4A8-4D24D5D91655}"/>
                </ns1:ext>
              </ns1:extLst>
            </ns0:cNvPr>
            <ns0:cNvSpPr txBox="1"/>
            <ns0:nvPr/>
          </ns0:nvSpPr>
          <ns0:spPr>
            <ns1:xfrm>
              <ns1:off x="356496" y="1446356"/>
              <ns1:ext cx="3261775" cy="562297"/>
            </ns1:xfrm>
            <ns1:prstGeom prst="rect">
              <ns1:avLst/>
            </ns1:prstGeom>
            <ns1:noFill/>
          </ns0:spPr>
          <ns0:txBody>
            <ns1:bodyPr wrap="square">
              <ns1:spAutoFit/>
            </ns1:bodyPr>
            <ns1:lstStyle/>
            <ns1:p>
              <ns1:r>
                <ns1:rPr lang="en-US" sz="950">
                  <ns1:solidFill>
                    <ns1:srgbClr val="555555"/>
                  </ns1:solidFill>
                  <ns1:latin typeface="Open Sans" panose="020B0606030504020204" pitchFamily="34" charset="0"/>
                </ns1:rPr>
                <ns1:t>Enhance accuracy, efficiency and customer satisfaction by streamlining processes and reducing errors.</ns1:t>
              </ns1:r>
              <ns1:endParaRPr lang="tr-TR" sz="950">
                <ns1:solidFill>
                  <ns1:srgbClr val="555555"/>
                </ns1:solidFill>
                <ns1:latin typeface="Open Sans" panose="020B0606030504020204" pitchFamily="34" charset="0"/>
              </ns1:endParaRPr>
            </ns1:p>
          </ns0:txBody>
        </ns0:sp>
      </ns0:grpSp>
      <ns0:grpSp>
        <ns0:nvGrpSpPr>
          <ns0:cNvPr id="89" name="Grup 88">
            <ns1:extLst>
              <ns1:ext uri="{FF2B5EF4-FFF2-40B4-BE49-F238E27FC236}">
                <ns2:creationId id="{B6FC5DC2-9816-C28A-49C6-905324CF16FD}"/>
              </ns1:ext>
            </ns1:extLst>
          </ns0:cNvPr>
          <ns0:cNvGrpSpPr/>
          <ns0:nvPr/>
        </ns0:nvGrpSpPr>
        <ns0:grpSpPr>
          <ns1:xfrm>
            <ns1:off x="639381" y="4898950"/>
            <ns1:ext cx="2711169" cy="1137569"/>
            <ns1:chOff x="356496" y="683777"/>
            <ns1:chExt cx="3362632" cy="1204811"/>
          </ns1:xfrm>
        </ns0:grpSpPr>
        <ns0:sp>
          <ns0:nvSpPr>
            <ns0:cNvPr id="90" name="TextBox 41">
              <ns1:extLst>
                <ns1:ext uri="{FF2B5EF4-FFF2-40B4-BE49-F238E27FC236}">
                  <ns2:creationId id="{040C7596-B0EB-2210-DE04-4429F84B17E9}"/>
                </ns1:ext>
              </ns1:extLst>
            </ns0:cNvPr>
            <ns0:cNvSpPr txBox="1"/>
            <ns0:nvPr/>
          </ns0:nvSpPr>
          <ns0:spPr>
            <ns1:xfrm>
              <ns1:off x="356496" y="683777"/>
              <ns1:ext cx="2612847" cy="391163"/>
            </ns1:xfrm>
            <ns1:prstGeom prst="rect">
              <ns1:avLst/>
            </ns1:prstGeom>
            <ns1:noFill/>
          </ns0:spPr>
          <ns0:txBody>
            <ns1:bodyPr wrap="square" rtlCol="0" anchor="b" anchorCtr="0">
              <ns1:spAutoFit/>
            </ns1:bodyPr>
            <ns1:lstStyle/>
            <ns1:p>
              <ns1:r>
                <ns1:rPr lang="tr-TR" b="1" i="0" dirty="0">
                  <ns1:solidFill>
                    <ns1:srgbClr val="4C9ADB"/>
                  </ns1:solidFill>
                  <ns1:effectLst/>
                  <ns1:latin typeface="Open Sans" panose="020B0606030504020204" pitchFamily="34" charset="0"/>
                </ns1:rPr>
                <ns1:t>£</ns1:t>
              </ns1:r>
              <ns1:r>
                <ns1:rPr lang="tr-TR" b="1" dirty="0" err="1">
                  <ns1:solidFill>
                    <ns1:srgbClr val="4C9ADB"/>
                  </ns1:solidFill>
                  <ns1:latin typeface="Montserrat SemiBold" panose="00000700000000000000" pitchFamily="2" charset="0"/>
                </ns1:rPr>
                <ns1:t>378,350</ns1:t>
              </ns1:r>
              <ns1:endParaRPr lang="en-US" b="1" dirty="0">
                <ns1:solidFill>
                  <ns1:srgbClr val="4C9ADB"/>
                </ns1:solidFill>
                <ns1:latin typeface="Montserrat SemiBold" panose="00000700000000000000" pitchFamily="2" charset="0"/>
                <ns1:ea typeface="League Spartan" charset="0"/>
                <ns1:cs typeface="Poppins" pitchFamily="2" charset="77"/>
              </ns1:endParaRPr>
            </ns1:p>
          </ns0:txBody>
        </ns0:sp>
        <ns0:sp>
          <ns0:nvSpPr>
            <ns0:cNvPr id="91" name="Metin kutusu 90">
              <ns1:extLst>
                <ns1:ext uri="{FF2B5EF4-FFF2-40B4-BE49-F238E27FC236}">
                  <ns2:creationId id="{DA6471D3-6233-27D4-7B5E-975CF7A4B7C4}"/>
                </ns1:ext>
              </ns1:extLst>
            </ns0:cNvPr>
            <ns0:cNvSpPr txBox="1"/>
            <ns0:nvPr/>
          </ns0:nvSpPr>
          <ns0:spPr>
            <ns1:xfrm>
              <ns1:off x="356496" y="1035612"/>
              <ns1:ext cx="3362632" cy="277074"/>
            </ns1:xfrm>
            <ns1:prstGeom prst="rect">
              <ns1:avLst/>
            </ns1:prstGeom>
            <ns1:noFill/>
          </ns0:spPr>
          <ns0:txBody>
            <ns1:bodyPr wrap="square">
              <ns1:spAutoFit/>
            </ns1:bodyPr>
            <ns1:lstStyle/>
            <ns1:p>
              <ns1:pPr algn="l"/>
              <ns1:r>
                <ns1:rPr lang="tr-TR" sz="1100" b="1">
                  <ns1:solidFill>
                    <ns1:srgbClr val="555555"/>
                  </ns1:solidFill>
                  <ns1:latin typeface="Montserrat SemiBold" panose="00000700000000000000" pitchFamily="2" charset="0"/>
                </ns1:rPr>
                <ns1:t>Onl</ns1:t>
              </ns1:r>
              <ns1:r>
                <ns1:rPr lang="tr-TR" sz="1100" b="1" i="0">
                  <ns1:solidFill>
                    <ns1:srgbClr val="555555"/>
                  </ns1:solidFill>
                  <ns1:effectLst/>
                  <ns1:latin typeface="Montserrat SemiBold" panose="00000700000000000000" pitchFamily="2" charset="0"/>
                </ns1:rPr>
                <ns1:t>ı</ns1:t>
              </ns1:r>
              <ns1:r>
                <ns1:rPr lang="tr-TR" sz="1100" b="1">
                  <ns1:solidFill>
                    <ns1:srgbClr val="555555"/>
                  </ns1:solidFill>
                  <ns1:latin typeface="Montserrat SemiBold" panose="00000700000000000000" pitchFamily="2" charset="0"/>
                </ns1:rPr>
                <ns1:t>ne expense management</ns1:t>
              </ns1:r>
            </ns1:p>
          </ns0:txBody>
        </ns0:sp>
        <ns0:sp>
          <ns0:nvSpPr>
            <ns0:cNvPr id="92" name="Metin kutusu 91">
              <ns1:extLst>
                <ns1:ext uri="{FF2B5EF4-FFF2-40B4-BE49-F238E27FC236}">
                  <ns2:creationId id="{3EAE79DF-C418-D07D-C392-EFDC35397642}"/>
                </ns1:ext>
              </ns1:extLst>
            </ns0:cNvPr>
            <ns0:cNvSpPr txBox="1"/>
            <ns0:nvPr/>
          </ns0:nvSpPr>
          <ns0:spPr>
            <ns1:xfrm>
              <ns1:off x="356496" y="1326290"/>
              <ns1:ext cx="3261775" cy="562298"/>
            </ns1:xfrm>
            <ns1:prstGeom prst="rect">
              <ns1:avLst/>
            </ns1:prstGeom>
            <ns1:noFill/>
          </ns0:spPr>
          <ns0:txBody>
            <ns1:bodyPr wrap="square">
              <ns1:spAutoFit/>
            </ns1:bodyPr>
            <ns1:lstStyle/>
            <ns1:p>
              <ns1:r>
                <ns1:rPr lang="en-US" sz="950">
                  <ns1:solidFill>
                    <ns1:srgbClr val="555555"/>
                  </ns1:solidFill>
                  <ns1:latin typeface="Open Sans" panose="020B0606030504020204" pitchFamily="34" charset="0"/>
                </ns1:rPr>
                <ns1:t>Simplify financial expenses tracking, reduce claim errors and enhance expense budget controls easily.</ns1:t>
              </ns1:r>
              <ns1:endParaRPr lang="tr-TR" sz="950">
                <ns1:solidFill>
                  <ns1:srgbClr val="555555"/>
                </ns1:solidFill>
                <ns1:latin typeface="Open Sans" panose="020B0606030504020204" pitchFamily="34" charset="0"/>
              </ns1:endParaRPr>
            </ns1:p>
          </ns0:txBody>
        </ns0:sp>
      </ns0:grpSp>
      <ns0:grpSp>
        <ns0:nvGrpSpPr>
          <ns0:cNvPr id="93" name="Grup 92">
            <ns1:extLst>
              <ns1:ext uri="{FF2B5EF4-FFF2-40B4-BE49-F238E27FC236}">
                <ns2:creationId id="{54312CB7-4E77-3AA7-4110-43950988EA1A}"/>
              </ns1:ext>
            </ns1:extLst>
          </ns0:cNvPr>
          <ns0:cNvGrpSpPr/>
          <ns0:nvPr/>
        </ns0:nvGrpSpPr>
        <ns0:grpSpPr>
          <ns1:xfrm>
            <ns1:off x="3283824" y="4898950"/>
            <ns1:ext cx="2711169" cy="1283762"/>
            <ns1:chOff x="356496" y="683777"/>
            <ns1:chExt cx="3362632" cy="1359644"/>
          </ns1:xfrm>
        </ns0:grpSpPr>
        <ns0:sp>
          <ns0:nvSpPr>
            <ns0:cNvPr id="94" name="TextBox 41">
              <ns1:extLst>
                <ns1:ext uri="{FF2B5EF4-FFF2-40B4-BE49-F238E27FC236}">
                  <ns2:creationId id="{2A168926-C88B-805A-ED57-1F59F264B1CD}"/>
                </ns1:ext>
              </ns1:extLst>
            </ns0:cNvPr>
            <ns0:cNvSpPr txBox="1"/>
            <ns0:nvPr/>
          </ns0:nvSpPr>
          <ns0:spPr>
            <ns1:xfrm>
              <ns1:off x="356496" y="683777"/>
              <ns1:ext cx="2612847" cy="391163"/>
            </ns1:xfrm>
            <ns1:prstGeom prst="rect">
              <ns1:avLst/>
            </ns1:prstGeom>
            <ns1:noFill/>
          </ns0:spPr>
          <ns0:txBody>
            <ns1:bodyPr wrap="square" rtlCol="0" anchor="b" anchorCtr="0">
              <ns1:spAutoFit/>
            </ns1:bodyPr>
            <ns1:lstStyle/>
            <ns1:p>
              <ns1:r>
                <ns1:rPr lang="tr-TR" b="1" i="0" dirty="0">
                  <ns1:solidFill>
                    <ns1:srgbClr val="A4A4B2"/>
                  </ns1:solidFill>
                  <ns1:effectLst/>
                  <ns1:latin typeface="Open Sans" panose="020B0606030504020204" pitchFamily="34" charset="0"/>
                </ns1:rPr>
                <ns1:t>£</ns1:t>
              </ns1:r>
              <ns1:r>
                <ns1:rPr lang="tr-TR" b="1" dirty="0" err="1">
                  <ns1:solidFill>
                    <ns1:srgbClr val="A4A4B2"/>
                  </ns1:solidFill>
                  <ns1:latin typeface="Montserrat SemiBold" panose="00000700000000000000" pitchFamily="2" charset="0"/>
                </ns1:rPr>
                <ns1:t> 88,125</ns1:t>
              </ns1:r>
              <ns1:endParaRPr lang="en-US" b="1" dirty="0">
                <ns1:solidFill>
                  <ns1:srgbClr val="A4A4B2"/>
                </ns1:solidFill>
                <ns1:latin typeface="Montserrat SemiBold" panose="00000700000000000000" pitchFamily="2" charset="0"/>
                <ns1:ea typeface="League Spartan" charset="0"/>
                <ns1:cs typeface="Poppins" pitchFamily="2" charset="77"/>
              </ns1:endParaRPr>
            </ns1:p>
          </ns0:txBody>
        </ns0:sp>
        <ns0:sp>
          <ns0:nvSpPr>
            <ns0:cNvPr id="95" name="Metin kutusu 94">
              <ns1:extLst>
                <ns1:ext uri="{FF2B5EF4-FFF2-40B4-BE49-F238E27FC236}">
                  <ns2:creationId id="{1B0B9E77-0BC7-1340-37BC-435C4454D2A3}"/>
                </ns1:ext>
              </ns1:extLst>
            </ns0:cNvPr>
            <ns0:cNvSpPr txBox="1"/>
            <ns0:nvPr/>
          </ns0:nvSpPr>
          <ns0:spPr>
            <ns1:xfrm>
              <ns1:off x="356496" y="1035612"/>
              <ns1:ext cx="3362632" cy="277074"/>
            </ns1:xfrm>
            <ns1:prstGeom prst="rect">
              <ns1:avLst/>
            </ns1:prstGeom>
            <ns1:noFill/>
          </ns0:spPr>
          <ns0:txBody>
            <ns1:bodyPr wrap="square">
              <ns1:spAutoFit/>
            </ns1:bodyPr>
            <ns1:lstStyle/>
            <ns1:p>
              <ns1:pPr algn="l"/>
              <ns1:r>
                <ns1:rPr lang="tr-TR" sz="1100" b="1">
                  <ns1:solidFill>
                    <ns1:srgbClr val="555555"/>
                  </ns1:solidFill>
                  <ns1:latin typeface="Montserrat SemiBold" panose="00000700000000000000" pitchFamily="2" charset="0"/>
                </ns1:rPr>
                <ns1:t>IT fınance systems</ns1:t>
              </ns1:r>
            </ns1:p>
          </ns0:txBody>
        </ns0:sp>
        <ns0:sp>
          <ns0:nvSpPr>
            <ns0:cNvPr id="96" name="Metin kutusu 95">
              <ns1:extLst>
                <ns1:ext uri="{FF2B5EF4-FFF2-40B4-BE49-F238E27FC236}">
                  <ns2:creationId id="{623DE048-137F-994B-DDD9-9B98D8548085}"/>
                </ns1:ext>
              </ns1:extLst>
            </ns0:cNvPr>
            <ns0:cNvSpPr txBox="1"/>
            <ns0:nvPr/>
          </ns0:nvSpPr>
          <ns0:spPr>
            <ns1:xfrm>
              <ns1:off x="356496" y="1326290"/>
              <ns1:ext cx="3261775" cy="717131"/>
            </ns1:xfrm>
            <ns1:prstGeom prst="rect">
              <ns1:avLst/>
            </ns1:prstGeom>
            <ns1:noFill/>
          </ns0:spPr>
          <ns0:txBody>
            <ns1:bodyPr wrap="square">
              <ns1:spAutoFit/>
            </ns1:bodyPr>
            <ns1:lstStyle/>
            <ns1:p>
              <ns1:r>
                <ns1:rPr lang="en-US" sz="950">
                  <ns1:solidFill>
                    <ns1:srgbClr val="555555"/>
                  </ns1:solidFill>
                  <ns1:latin typeface="Open Sans" panose="020B0606030504020204" pitchFamily="34" charset="0"/>
                </ns1:rPr>
                <ns1:t>Enhance operational efficiency, strengthen security, and support business growth by ensuring systems are </ns1:t>
              </ns1:r>
              <ns1:r>
                <ns1:rPr lang="en-US" sz="950" err="1">
                  <ns1:solidFill>
                    <ns1:srgbClr val="555555"/>
                  </ns1:solidFill>
                  <ns1:latin typeface="Open Sans" panose="020B0606030504020204" pitchFamily="34" charset="0"/>
                </ns1:rPr>
                <ns1:t>optimised</ns1:t>
              </ns1:r>
              <ns1:r>
                <ns1:rPr lang="en-US" sz="950">
                  <ns1:solidFill>
                    <ns1:srgbClr val="555555"/>
                  </ns1:solidFill>
                  <ns1:latin typeface="Open Sans" panose="020B0606030504020204" pitchFamily="34" charset="0"/>
                </ns1:rPr>
                <ns1:t>, reliable and scalable.</ns1:t>
              </ns1:r>
              <ns1:endParaRPr lang="tr-TR" sz="950">
                <ns1:solidFill>
                  <ns1:srgbClr val="555555"/>
                </ns1:solidFill>
                <ns1:latin typeface="Open Sans" panose="020B0606030504020204" pitchFamily="34" charset="0"/>
              </ns1:endParaRPr>
            </ns1:p>
          </ns0:txBody>
        </ns0:sp>
      </ns0:grpSp>
    </ns0:spTree>
    <ns0:extLst>
      <ns0:ext uri="{BB962C8B-B14F-4D97-AF65-F5344CB8AC3E}">
        <ns3:creationId val="692529354"/>
      </ns0:ext>
    </ns0:extLst>
  </ns0:cSld>
  <ns0:clrMapOvr>
    <ns1:masterClrMapping/>
  </ns0:clrMapOvr>
</ns0:sld>
</file>

<file path=ppt/slides/slide7.xml><?xml version="1.0" encoding="utf-8"?>
<ns0:sld xmlns:ns0="http://schemas.openxmlformats.org/presentationml/2006/main" xmlns:ns1="http://schemas.openxmlformats.org/drawingml/2006/main" xmlns:ns2="http://schemas.microsoft.com/office/drawing/2014/main" xmlns:ns3="http://schemas.microsoft.com/office/powerpoint/2010/main">
  <ns0:cSld>
    <ns0:spTree>
      <ns0:nvGrpSpPr>
        <ns0:cNvPr id="1" name=""/>
        <ns0:cNvGrpSpPr/>
        <ns0:nvPr/>
      </ns0:nvGrpSpPr>
      <ns0:grpSpPr>
        <ns1:xfrm>
          <ns1:off x="0" y="0"/>
          <ns1:ext cx="0" cy="0"/>
          <ns1:chOff x="0" y="0"/>
          <ns1:chExt cx="0" cy="0"/>
        </ns1:xfrm>
      </ns0:grpSpPr>
      <ns0:sp>
        <ns0:nvSpPr>
          <ns0:cNvPr id="2" name="Slide Number Placeholder 1">
            <ns1:extLst>
              <ns1:ext uri="{FF2B5EF4-FFF2-40B4-BE49-F238E27FC236}">
                <ns2:creationId id="{7AF9B21B-0DB0-4A3B-2A56-3222E861E382}"/>
              </ns1:ext>
            </ns1:extLst>
          </ns0:cNvPr>
          <ns0:cNvSpPr>
            <ns1:spLocks noGrp="1"/>
          </ns0:cNvSpPr>
          <ns0:nvPr>
            <ns0:ph type="sldNum" sz="quarter" idx="12"/>
          </ns0:nvPr>
        </ns0:nvSpPr>
        <ns0:spPr/>
        <ns0:txBody>
          <ns1:bodyPr/>
          <ns1:lstStyle/>
          <ns1:p>
            <ns1:fld id="{3531A8E9-B4CF-5643-AF96-CB4C768DAD63}" type="slidenum">
              <ns1:rPr lang="en-US" smtClean="0"/>
              <ns1:t>7</ns1:t>
            </ns1:fld>
            <ns1:endParaRPr lang="en-US"/>
          </ns1:p>
        </ns0:txBody>
      </ns0:sp>
      <ns0:sp>
        <ns0:nvSpPr>
          <ns0:cNvPr id="3" name="Title 2">
            <ns1:extLst>
              <ns1:ext uri="{FF2B5EF4-FFF2-40B4-BE49-F238E27FC236}">
                <ns2:creationId id="{982CBA69-C11A-8CE4-B582-EF16D83B80A8}"/>
              </ns1:ext>
            </ns1:extLst>
          </ns0:cNvPr>
          <ns0:cNvSpPr>
            <ns1:spLocks noGrp="1"/>
          </ns0:cNvSpPr>
          <ns0:nvPr>
            <ns0:ph type="title"/>
          </ns0:nvPr>
        </ns0:nvSpPr>
        <ns0:spPr>
          <ns1:xfrm>
            <ns1:off x="695326" y="428400"/>
            <ns1:ext cx="10801349" cy="388773"/>
          </ns1:xfrm>
        </ns0:spPr>
        <ns0:txBody>
          <ns1:bodyPr>
            <ns1:normAutofit/>
          </ns1:bodyPr>
          <ns1:lstStyle/>
          <ns1:p>
            <ns1:r>
              <ns1:rPr lang="en-GB" dirty="0"/>
              <ns1:t>Summary of possible value</ns1:t>
            </ns1:r>
          </ns1:p>
        </ns0:txBody>
      </ns0:sp>
      <ns0:sp>
        <ns0:nvSpPr>
          <ns0:cNvPr id="74" name="TextBox 73">
            <ns1:extLst>
              <ns1:ext uri="{FF2B5EF4-FFF2-40B4-BE49-F238E27FC236}">
                <ns2:creationId id="{4B237159-5595-B234-5E4A-043EFFCA2AED}"/>
              </ns1:ext>
            </ns1:extLst>
          </ns0:cNvPr>
          <ns0:cNvSpPr txBox="1"/>
          <ns0:nvPr/>
        </ns0:nvSpPr>
        <ns0:spPr>
          <ns1:xfrm>
            <ns1:off x="635504" y="823804"/>
            <ns1:ext cx="2297326" cy="200055"/>
          </ns1:xfrm>
          <ns1:prstGeom prst="rect">
            <ns1:avLst/>
          </ns1:prstGeom>
          <ns1:noFill/>
        </ns0:spPr>
        <ns0:txBody>
          <ns1:bodyPr wrap="square" rtlCol="0">
            <ns1:spAutoFit/>
          </ns1:bodyPr>
          <ns1:lstStyle/>
          <ns1:p>
            <ns1:r>
              <ns1:rPr lang="en-GB" sz="700" dirty="0">
                <ns1:solidFill>
                  <ns1:schemeClr val="tx1">
                    <ns1:lumMod val="50000"/>
                    <ns1:lumOff val="50000"/>
                  </ns1:schemeClr>
                </ns1:solidFill>
                <ns1:latin typeface="Montserrat Medium" panose="00000600000000000000" pitchFamily="2" charset="0"/>
                <ns1:ea typeface="Open Sans" panose="020B0606030504020204" pitchFamily="34" charset="0"/>
                <ns1:cs typeface="Open Sans" panose="020B0606030504020204" pitchFamily="34" charset="0"/>
              </ns1:rPr>
              <ns1:t>Please note these are estimations only</ns1:t>
            </ns1:r>
          </ns1:p>
        </ns0:txBody>
      </ns0:sp>
      <ns0:sp>
        <ns0:nvSpPr>
          <ns0:cNvPr id="11" name="Text Placeholder 3">
            <ns1:extLst>
              <ns1:ext uri="{FF2B5EF4-FFF2-40B4-BE49-F238E27FC236}">
                <ns2:creationId id="{E11A7449-0F94-58D4-D1A8-AABE95370FFD}"/>
              </ns1:ext>
            </ns1:extLst>
          </ns0:cNvPr>
          <ns0:cNvSpPr txBox="1">
            <ns1:spLocks/>
          </ns0:cNvSpPr>
          <ns0:nvPr/>
        </ns0:nvSpPr>
        <ns0:spPr>
          <ns1:xfrm>
            <ns1:off x="635504" y="1121531"/>
            <ns1:ext cx="10666143" cy="5599944"/>
          </ns1:xfrm>
          <ns1:prstGeom prst="rect">
            <ns1:avLst/>
          </ns1:prstGeom>
        </ns0:spPr>
        <ns0:txBody>
          <ns1:bodyPr vert="horz" lIns="0" tIns="0" rIns="0" bIns="0" numCol="3" spcCol="360000" rtlCol="0" anchor="t">
            <ns1:noAutofit/>
          </ns1:bodyPr>
          <ns1:lstStyle>
            <ns1:lvl1pPr marL="342000" indent="-252000" algn="l" defTabSz="914400" rtl="0" eaLnBrk="1" latinLnBrk="0" hangingPunct="1">
              <ns1:lnSpc>
                <ns1:spcPct val="120000"/>
              </ns1:lnSpc>
              <ns1:spcBef>
                <ns1:spcPts val="800"/>
              </ns1:spcBef>
              <ns1:spcAft>
                <ns1:spcPts val="300"/>
              </ns1:spcAft>
              <ns1:buSzPct val="120000"/>
              <ns1:buFont typeface="Arial" panose="020B0604020202020204" pitchFamily="34" charset="0"/>
              <ns1:buChar char="•"/>
              <ns1:defRPr sz="20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1pPr>
            <ns1:lvl2pPr marL="720000" indent="-216000" algn="l" defTabSz="914400" rtl="0" eaLnBrk="1" latinLnBrk="0" hangingPunct="1">
              <ns1:lnSpc>
                <ns1:spcPct val="120000"/>
              </ns1:lnSpc>
              <ns1:spcBef>
                <ns1:spcPts val="200"/>
              </ns1:spcBef>
              <ns1:spcAft>
                <ns1:spcPts val="0"/>
              </ns1:spcAft>
              <ns1:buClr>
                <ns1:schemeClr val="tx2"/>
              </ns1:buClr>
              <ns1:buSzPct val="110000"/>
              <ns1:buFont typeface="Arial" panose="020B0604020202020204" pitchFamily="34" charset="0"/>
              <ns1:buChar char="•"/>
              <ns1:defRPr sz="18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2pPr>
            <ns1:lvl3pPr marL="1152000" indent="-180000" algn="l" defTabSz="914400" rtl="0" eaLnBrk="1" latinLnBrk="0" hangingPunct="1">
              <ns1:lnSpc>
                <ns1:spcPct val="120000"/>
              </ns1:lnSpc>
              <ns1:spcBef>
                <ns1:spcPts val="100"/>
              </ns1:spcBef>
              <ns1:spcAft>
                <ns1:spcPts val="0"/>
              </ns1:spcAft>
              <ns1:buClr>
                <ns1:schemeClr val="tx1">
                  <ns1:lumMod val="75000"/>
                  <ns1:lumOff val="25000"/>
                </ns1:schemeClr>
              </ns1:buClr>
              <ns1:buSzPct val="130000"/>
              <ns1:buFont typeface="Open Sans" panose="020B0606030504020204" pitchFamily="34" charset="0"/>
              <ns1:buChar char="›"/>
              <ns1:defRPr sz="16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3pPr>
            <ns1:lvl4pPr marL="1512000" indent="-144000" algn="l" defTabSz="914400" rtl="0" eaLnBrk="1" latinLnBrk="0" hangingPunct="1">
              <ns1:lnSpc>
                <ns1:spcPct val="120000"/>
              </ns1:lnSpc>
              <ns1:spcBef>
                <ns1:spcPts val="100"/>
              </ns1:spcBef>
              <ns1:spcAft>
                <ns1:spcPts val="0"/>
              </ns1:spcAft>
              <ns1:buClr>
                <ns1:schemeClr val="tx2"/>
              </ns1:buClr>
              <ns1:buSzPct val="120000"/>
              <ns1:buFont typeface="Open Sans" panose="020B0606030504020204" pitchFamily="34" charset="0"/>
              <ns1:buChar char="›"/>
              <ns1:defRPr sz="14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4pPr>
            <ns1:lvl5pPr marL="1872000" indent="-108000" algn="l" defTabSz="914400" rtl="0" eaLnBrk="1" latinLnBrk="0" hangingPunct="1">
              <ns1:lnSpc>
                <ns1:spcPct val="120000"/>
              </ns1:lnSpc>
              <ns1:spcBef>
                <ns1:spcPts val="100"/>
              </ns1:spcBef>
              <ns1:spcAft>
                <ns1:spcPts val="0"/>
              </ns1:spcAft>
              <ns1:buClr>
                <ns1:schemeClr val="tx1">
                  <ns1:lumMod val="50000"/>
                  <ns1:lumOff val="50000"/>
                </ns1:schemeClr>
              </ns1:buClr>
              <ns1:buFont typeface="Open Sans" panose="020B0606030504020204" pitchFamily="34" charset="0"/>
              <ns1:buChar char="›"/>
              <ns1:defRPr sz="12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5pPr>
            <ns1:lvl6pPr marL="25146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6pPr>
            <ns1:lvl7pPr marL="29718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7pPr>
            <ns1:lvl8pPr marL="34290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8pPr>
            <ns1:lvl9pPr marL="38862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9pPr>
          </ns1:lstStyle>
          <ns1:p>
            <ns1:pPr marL="90170" indent="0">
              <ns1:spcBef>
                <ns1:spcPts val="400"/>
              </ns1:spcBef>
              <ns1:spcAft>
                <ns1:spcPts val="400"/>
              </ns1:spcAft>
              <ns1:buNone/>
            </ns1:pPr>
            <ns1:r>
              <ns1:rPr lang="en-US" sz="1000" b="1" dirty="0">
                <ns1:solidFill>
                  <ns1:srgbClr val="E23F13"/>
                </ns1:solidFill>
                <ns1:latin typeface="Montserrat SemiBold" panose="00000700000000000000" pitchFamily="2" charset="0"/>
                <ns1:ea typeface="League Spartan" charset="0"/>
                <ns1:cs typeface="Poppins" pitchFamily="2" charset="77"/>
              </ns1:rPr>
              <ns1:t>IT finance systems </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anticipate </ns1:t>
            </ns1:r>
            <ns1:r>
              <ns1:rPr lang="en-GB" sz="1000" b="1" dirty="0">
                <ns1:solidFill>
                  <ns1:schemeClr val="tx1">
                    <ns1:lumMod val="50000"/>
                    <ns1:lumOff val="50000"/>
                  </ns1:schemeClr>
                </ns1:solidFill>
                <ns1:latin typeface="Open Sans"/>
                <ns1:ea typeface="Open Sans"/>
                <ns1:cs typeface="Open Sans"/>
              </ns1:rPr>
              <ns1:t>a potential </ns1:t>
            </ns1:r>
            <ns1:r>
              <ns1:rPr lang="tr-TR" sz="1000" b="1" dirty="0" err="1">
                <ns1:solidFill>
                  <ns1:schemeClr val="tx1">
                    <ns1:lumMod val="50000"/>
                    <ns1:lumOff val="50000"/>
                  </ns1:schemeClr>
                </ns1:solidFill>
                <ns1:latin typeface="Open Sans"/>
                <ns1:ea typeface="Open Sans"/>
                <ns1:cs typeface="Open Sans"/>
              </ns1:rPr>
              <ns1:t>25</ns1:t>
            </ns1:r>
            <ns1:r>
              <ns1:rPr lang="en-GB" sz="1000" b="1" dirty="0">
                <ns1:solidFill>
                  <ns1:schemeClr val="tx1">
                    <ns1:lumMod val="50000"/>
                    <ns1:lumOff val="50000"/>
                  </ns1:schemeClr>
                </ns1:solidFill>
                <ns1:latin typeface="Open Sans"/>
                <ns1:ea typeface="Open Sans"/>
                <ns1:cs typeface="Open Sans"/>
              </ns1:rPr>
              <ns1:t>% efficiency </ns1:t>
            </ns1:r>
            <ns1:r>
              <ns1:rPr lang="en-GB" sz="1000" dirty="0">
                <ns1:solidFill>
                  <ns1:schemeClr val="tx1">
                    <ns1:lumMod val="50000"/>
                    <ns1:lumOff val="50000"/>
                  </ns1:schemeClr>
                </ns1:solidFill>
                <ns1:latin typeface="Open Sans"/>
                <ns1:ea typeface="Open Sans"/>
                <ns1:cs typeface="Open Sans"/>
              </ns1:rPr>
              <ns1:t>increase to your current processes</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This could save you £</ns1:t>
            </ns1:r>
            <ns1:r>
              <ns1:rPr lang="tr-TR" sz="1000" dirty="0" err="1">
                <ns1:solidFill>
                  <ns1:schemeClr val="tx1">
                    <ns1:lumMod val="50000"/>
                    <ns1:lumOff val="50000"/>
                  </ns1:schemeClr>
                </ns1:solidFill>
                <ns1:latin typeface="Open Sans"/>
                <ns1:ea typeface="Open Sans"/>
                <ns1:cs typeface="Open Sans"/>
              </ns1:rPr>
              <ns1:t> 88,125</ns1:t>
            </ns1:r>
            <ns1:r>
              <ns1:rPr lang="en-GB" sz="1000" dirty="0">
                <ns1:solidFill>
                  <ns1:schemeClr val="tx1">
                    <ns1:lumMod val="50000"/>
                    <ns1:lumOff val="50000"/>
                  </ns1:schemeClr>
                </ns1:solidFill>
                <ns1:latin typeface="Open Sans"/>
                <ns1:ea typeface="Open Sans"/>
                <ns1:cs typeface="Open Sans"/>
              </ns1:rPr>
              <ns1:t> across the term of the contract, and £</ns1:t>
            </ns1:r>
            <ns1:r>
              <ns1:rPr lang="tr-TR" sz="1000" dirty="0" err="1">
                <ns1:solidFill>
                  <ns1:schemeClr val="tx1">
                    <ns1:lumMod val="50000"/>
                    <ns1:lumOff val="50000"/>
                  </ns1:schemeClr>
                </ns1:solidFill>
                <ns1:latin typeface="Open Sans"/>
                <ns1:ea typeface="Open Sans"/>
                <ns1:cs typeface="Open Sans"/>
              </ns1:rPr>
              <ns1:t>37,500</ns1:t>
            </ns1:r>
            <ns1:r>
              <ns1:rPr lang="en-GB" sz="1000" dirty="0">
                <ns1:solidFill>
                  <ns1:schemeClr val="tx1">
                    <ns1:lumMod val="50000"/>
                    <ns1:lumOff val="50000"/>
                  </ns1:schemeClr>
                </ns1:solidFill>
                <ns1:latin typeface="Open Sans"/>
                <ns1:ea typeface="Open Sans"/>
                <ns1:cs typeface="Open Sans"/>
              </ns1:rPr>
              <ns1:t> every year</ns1:t>
            </ns1:r>
          </ns1:p>
          <ns1:p>
            <ns1:pPr marL="90170" indent="0">
              <ns1:spcBef>
                <ns1:spcPts val="400"/>
              </ns1:spcBef>
              <ns1:spcAft>
                <ns1:spcPts val="400"/>
              </ns1:spcAft>
              <ns1:buFont typeface="Arial" panose="020B0604020202020204" pitchFamily="34" charset="0"/>
              <ns1:buNone/>
            </ns1:pPr>
            <ns1:r>
              <ns1:rPr lang="en-GB" sz="1000" b="1" dirty="0">
                <ns1:solidFill>
                  <ns1:srgbClr val="E23F13"/>
                </ns1:solidFill>
                <ns1:latin typeface="Montserrat SemiBold" panose="00000700000000000000" pitchFamily="2" charset="0"/>
                <ns1:cs typeface="Poppins" pitchFamily="2" charset="77"/>
              </ns1:rPr>
              <ns1:t>Raising purchase orders</ns1:t>
            </ns1:r>
            <ns1:r>
              <ns1:rPr lang="en-GB" sz="1000" b="1" dirty="0">
                <ns1:solidFill>
                  <ns1:srgbClr val="E23F13"/>
                </ns1:solidFill>
                <ns1:latin typeface="Open Sans"/>
                <ns1:ea typeface="Open Sans"/>
                <ns1:cs typeface="Open Sans"/>
              </ns1:rPr>
              <ns1:t> </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anticipate </ns1:t>
            </ns1:r>
            <ns1:r>
              <ns1:rPr lang="en-GB" sz="1000" b="1" dirty="0">
                <ns1:solidFill>
                  <ns1:schemeClr val="tx1">
                    <ns1:lumMod val="50000"/>
                    <ns1:lumOff val="50000"/>
                  </ns1:schemeClr>
                </ns1:solidFill>
                <ns1:latin typeface="Open Sans"/>
                <ns1:ea typeface="Open Sans"/>
                <ns1:cs typeface="Open Sans"/>
              </ns1:rPr>
              <ns1:t>a potential </ns1:t>
            </ns1:r>
            <ns1:r>
              <ns1:rPr lang="tr-TR" sz="1000" b="1" dirty="0" err="1">
                <ns1:solidFill>
                  <ns1:schemeClr val="tx1">
                    <ns1:lumMod val="50000"/>
                    <ns1:lumOff val="50000"/>
                  </ns1:schemeClr>
                </ns1:solidFill>
                <ns1:latin typeface="Open Sans"/>
                <ns1:ea typeface="Open Sans"/>
                <ns1:cs typeface="Open Sans"/>
              </ns1:rPr>
              <ns1:t>40</ns1:t>
            </ns1:r>
            <ns1:r>
              <ns1:rPr lang="en-GB" sz="1000" b="1" dirty="0">
                <ns1:solidFill>
                  <ns1:schemeClr val="tx1">
                    <ns1:lumMod val="50000"/>
                    <ns1:lumOff val="50000"/>
                  </ns1:schemeClr>
                </ns1:solidFill>
                <ns1:latin typeface="Open Sans"/>
                <ns1:ea typeface="Open Sans"/>
                <ns1:cs typeface="Open Sans"/>
              </ns1:rPr>
              <ns1:t>% efficiency </ns1:t>
            </ns1:r>
            <ns1:r>
              <ns1:rPr lang="en-GB" sz="1000" dirty="0">
                <ns1:solidFill>
                  <ns1:schemeClr val="tx1">
                    <ns1:lumMod val="50000"/>
                    <ns1:lumOff val="50000"/>
                  </ns1:schemeClr>
                </ns1:solidFill>
                <ns1:latin typeface="Open Sans"/>
                <ns1:ea typeface="Open Sans"/>
                <ns1:cs typeface="Open Sans"/>
              </ns1:rPr>
              <ns1:t>increase to your current processes</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This could save you £</ns1:t>
            </ns1:r>
            <ns1:r>
              <ns1:rPr lang="tr-TR" sz="1000" dirty="0" err="1">
                <ns1:solidFill>
                  <ns1:schemeClr val="tx1">
                    <ns1:lumMod val="50000"/>
                    <ns1:lumOff val="50000"/>
                  </ns1:schemeClr>
                </ns1:solidFill>
                <ns1:latin typeface="Open Sans"/>
                <ns1:ea typeface="Open Sans"/>
                <ns1:cs typeface="Open Sans"/>
              </ns1:rPr>
              <ns1:t>0</ns1:t>
            </ns1:r>
            <ns1:r>
              <ns1:rPr lang="en-GB" sz="1000" dirty="0">
                <ns1:solidFill>
                  <ns1:schemeClr val="tx1">
                    <ns1:lumMod val="50000"/>
                    <ns1:lumOff val="50000"/>
                  </ns1:schemeClr>
                </ns1:solidFill>
                <ns1:latin typeface="Open Sans"/>
                <ns1:ea typeface="Open Sans"/>
                <ns1:cs typeface="Open Sans"/>
              </ns1:rPr>
              <ns1:t> across the term of the contract, and £</ns1:t>
            </ns1:r>
            <ns1:r>
              <ns1:rPr lang="tr-TR" sz="1000" dirty="0" err="1">
                <ns1:solidFill>
                  <ns1:schemeClr val="tx1">
                    <ns1:lumMod val="50000"/>
                    <ns1:lumOff val="50000"/>
                  </ns1:schemeClr>
                </ns1:solidFill>
                <ns1:latin typeface="Open Sans"/>
                <ns1:ea typeface="Open Sans"/>
                <ns1:cs typeface="Open Sans"/>
              </ns1:rPr>
              <ns1:t>0</ns1:t>
            </ns1:r>
            <ns1:r>
              <ns1:rPr lang="en-GB" sz="1000" dirty="0">
                <ns1:solidFill>
                  <ns1:schemeClr val="tx1">
                    <ns1:lumMod val="50000"/>
                    <ns1:lumOff val="50000"/>
                  </ns1:schemeClr>
                </ns1:solidFill>
                <ns1:latin typeface="Open Sans"/>
                <ns1:ea typeface="Open Sans"/>
                <ns1:cs typeface="Open Sans"/>
              </ns1:rPr>
              <ns1:t> every year</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estimate you could save </ns1:t>
            </ns1:r>
            <ns1:r>
              <ns1:rPr lang="tr-TR" sz="1000" dirty="0" err="1">
                <ns1:solidFill>
                  <ns1:schemeClr val="tx1">
                    <ns1:lumMod val="50000"/>
                    <ns1:lumOff val="50000"/>
                  </ns1:schemeClr>
                </ns1:solidFill>
                <ns1:latin typeface="Open Sans"/>
                <ns1:ea typeface="Open Sans"/>
                <ns1:cs typeface="Open Sans"/>
              </ns1:rPr>
              <ns1:t>0</ns1:t>
            </ns1:r>
            <ns1:r>
              <ns1:rPr lang="en-GB" sz="1000" dirty="0">
                <ns1:solidFill>
                  <ns1:schemeClr val="tx1">
                    <ns1:lumMod val="50000"/>
                    <ns1:lumOff val="50000"/>
                  </ns1:schemeClr>
                </ns1:solidFill>
                <ns1:latin typeface="Open Sans"/>
                <ns1:ea typeface="Open Sans"/>
                <ns1:cs typeface="Open Sans"/>
              </ns1:rPr>
              <ns1:t> hours every year</ns1:t>
            </ns1:r>
            <ns1:r>
              <ns1:rPr lang="tr-TR" sz="1000" dirty="0">
                <ns1:solidFill>
                  <ns1:schemeClr val="tx1">
                    <ns1:lumMod val="50000"/>
                    <ns1:lumOff val="50000"/>
                  </ns1:schemeClr>
                </ns1:solidFill>
                <ns1:latin typeface="Open Sans"/>
                <ns1:ea typeface="Open Sans"/>
                <ns1:cs typeface="Open Sans"/>
              </ns1:rPr>
              <ns1:t> across your team</ns1:t>
            </ns1:r>
            <ns1:endParaRPr lang="en-GB" sz="1000" dirty="0">
              <ns1:solidFill>
                <ns1:schemeClr val="tx1">
                  <ns1:lumMod val="50000"/>
                  <ns1:lumOff val="50000"/>
                </ns1:schemeClr>
              </ns1:solidFill>
              <ns1:latin typeface="Open Sans"/>
              <ns1:ea typeface="Open Sans"/>
              <ns1:cs typeface="Open Sans"/>
            </ns1:endParaRPr>
          </ns1:p>
          <ns1:p>
            <ns1:pPr marL="90170" indent="0">
              <ns1:spcBef>
                <ns1:spcPts val="400"/>
              </ns1:spcBef>
              <ns1:spcAft>
                <ns1:spcPts val="400"/>
              </ns1:spcAft>
              <ns1:buFont typeface="Arial" panose="020B0604020202020204" pitchFamily="34" charset="0"/>
              <ns1:buNone/>
            </ns1:pPr>
            <ns1:r>
              <ns1:rPr lang="en-GB" sz="1000" b="1" dirty="0">
                <ns1:solidFill>
                  <ns1:srgbClr val="E23F13"/>
                </ns1:solidFill>
                <ns1:latin typeface="Montserrat SemiBold" panose="00000700000000000000" pitchFamily="2" charset="0"/>
                <ns1:cs typeface="Poppins" pitchFamily="2" charset="77"/>
              </ns1:rPr>
              <ns1:t>Purchase order approvals</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anticipate </ns1:t>
            </ns1:r>
            <ns1:r>
              <ns1:rPr lang="en-GB" sz="1000" b="1" dirty="0">
                <ns1:solidFill>
                  <ns1:schemeClr val="tx1">
                    <ns1:lumMod val="50000"/>
                    <ns1:lumOff val="50000"/>
                  </ns1:schemeClr>
                </ns1:solidFill>
                <ns1:latin typeface="Open Sans"/>
                <ns1:ea typeface="Open Sans"/>
                <ns1:cs typeface="Open Sans"/>
              </ns1:rPr>
              <ns1:t>a potential </ns1:t>
            </ns1:r>
            <ns1:r>
              <ns1:rPr lang="tr-TR" sz="1000" b="1" dirty="0" err="1">
                <ns1:solidFill>
                  <ns1:schemeClr val="tx1">
                    <ns1:lumMod val="50000"/>
                    <ns1:lumOff val="50000"/>
                  </ns1:schemeClr>
                </ns1:solidFill>
                <ns1:latin typeface="Open Sans"/>
                <ns1:ea typeface="Open Sans"/>
                <ns1:cs typeface="Open Sans"/>
              </ns1:rPr>
              <ns1:t>80</ns1:t>
            </ns1:r>
            <ns1:r>
              <ns1:rPr lang="en-GB" sz="1000" b="1" dirty="0">
                <ns1:solidFill>
                  <ns1:schemeClr val="tx1">
                    <ns1:lumMod val="50000"/>
                    <ns1:lumOff val="50000"/>
                  </ns1:schemeClr>
                </ns1:solidFill>
                <ns1:latin typeface="Open Sans"/>
                <ns1:ea typeface="Open Sans"/>
                <ns1:cs typeface="Open Sans"/>
              </ns1:rPr>
              <ns1:t>% efficiency </ns1:t>
            </ns1:r>
            <ns1:r>
              <ns1:rPr lang="en-GB" sz="1000" dirty="0">
                <ns1:solidFill>
                  <ns1:schemeClr val="tx1">
                    <ns1:lumMod val="50000"/>
                    <ns1:lumOff val="50000"/>
                  </ns1:schemeClr>
                </ns1:solidFill>
                <ns1:latin typeface="Open Sans"/>
                <ns1:ea typeface="Open Sans"/>
                <ns1:cs typeface="Open Sans"/>
              </ns1:rPr>
              <ns1:t>increase to your current processes</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This could save you £</ns1:t>
            </ns1:r>
            <ns1:r>
              <ns1:rPr lang="tr-TR" sz="1000" dirty="0" err="1">
                <ns1:solidFill>
                  <ns1:schemeClr val="tx1">
                    <ns1:lumMod val="50000"/>
                    <ns1:lumOff val="50000"/>
                  </ns1:schemeClr>
                </ns1:solidFill>
                <ns1:latin typeface="Open Sans"/>
                <ns1:ea typeface="Open Sans"/>
                <ns1:cs typeface="Open Sans"/>
              </ns1:rPr>
              <ns1:t>92,120</ns1:t>
            </ns1:r>
            <ns1:r>
              <ns1:rPr lang="en-GB" sz="1000" dirty="0">
                <ns1:solidFill>
                  <ns1:schemeClr val="tx1">
                    <ns1:lumMod val="50000"/>
                    <ns1:lumOff val="50000"/>
                  </ns1:schemeClr>
                </ns1:solidFill>
                <ns1:latin typeface="Open Sans"/>
                <ns1:ea typeface="Open Sans"/>
                <ns1:cs typeface="Open Sans"/>
              </ns1:rPr>
              <ns1:t> across the term of the contract, and £</ns1:t>
            </ns1:r>
            <ns1:r>
              <ns1:rPr lang="tr-TR" sz="1000" dirty="0" err="1">
                <ns1:solidFill>
                  <ns1:schemeClr val="tx1">
                    <ns1:lumMod val="50000"/>
                    <ns1:lumOff val="50000"/>
                  </ns1:schemeClr>
                </ns1:solidFill>
                <ns1:latin typeface="Open Sans"/>
                <ns1:ea typeface="Open Sans"/>
                <ns1:cs typeface="Open Sans"/>
              </ns1:rPr>
              <ns1:t>39,200</ns1:t>
            </ns1:r>
            <ns1:r>
              <ns1:rPr lang="en-GB" sz="1000" dirty="0">
                <ns1:solidFill>
                  <ns1:schemeClr val="tx1">
                    <ns1:lumMod val="50000"/>
                    <ns1:lumOff val="50000"/>
                  </ns1:schemeClr>
                </ns1:solidFill>
                <ns1:latin typeface="Open Sans"/>
                <ns1:ea typeface="Open Sans"/>
                <ns1:cs typeface="Open Sans"/>
              </ns1:rPr>
              <ns1:t> every year</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estimate you could save</ns1:t>
            </ns1:r>
            <ns1:r>
              <ns1:rPr lang="tr-TR" sz="1000" dirty="0">
                <ns1:solidFill>
                  <ns1:schemeClr val="tx1">
                    <ns1:lumMod val="50000"/>
                    <ns1:lumOff val="50000"/>
                  </ns1:schemeClr>
                </ns1:solidFill>
                <ns1:latin typeface="Open Sans"/>
                <ns1:ea typeface="Open Sans"/>
                <ns1:cs typeface="Open Sans"/>
              </ns1:rPr>
              <ns1:t> </ns1:t>
            </ns1:r>
            <ns1:r>
              <ns1:rPr lang="tr-TR" sz="1000" dirty="0" err="1">
                <ns1:solidFill>
                  <ns1:schemeClr val="tx1">
                    <ns1:lumMod val="50000"/>
                    <ns1:lumOff val="50000"/>
                  </ns1:schemeClr>
                </ns1:solidFill>
                <ns1:latin typeface="Open Sans"/>
                <ns1:ea typeface="Open Sans"/>
                <ns1:cs typeface="Open Sans"/>
              </ns1:rPr>
              <ns1:t>1,440</ns1:t>
            </ns1:r>
            <ns1:r>
              <ns1:rPr lang="en-GB" sz="1000" dirty="0">
                <ns1:solidFill>
                  <ns1:schemeClr val="tx1">
                    <ns1:lumMod val="50000"/>
                    <ns1:lumOff val="50000"/>
                  </ns1:schemeClr>
                </ns1:solidFill>
                <ns1:latin typeface="Open Sans"/>
                <ns1:ea typeface="Open Sans"/>
                <ns1:cs typeface="Open Sans"/>
              </ns1:rPr>
              <ns1:t> hours every year</ns1:t>
            </ns1:r>
            <ns1:r>
              <ns1:rPr lang="tr-TR" sz="1000" dirty="0">
                <ns1:solidFill>
                  <ns1:schemeClr val="tx1">
                    <ns1:lumMod val="50000"/>
                    <ns1:lumOff val="50000"/>
                  </ns1:schemeClr>
                </ns1:solidFill>
                <ns1:latin typeface="Open Sans"/>
                <ns1:ea typeface="Open Sans"/>
                <ns1:cs typeface="Open Sans"/>
              </ns1:rPr>
              <ns1:t> across your team</ns1:t>
            </ns1:r>
            <ns1:endParaRPr lang="en-GB" sz="1000" dirty="0">
              <ns1:solidFill>
                <ns1:schemeClr val="tx1">
                  <ns1:lumMod val="50000"/>
                  <ns1:lumOff val="50000"/>
                </ns1:schemeClr>
              </ns1:solidFill>
              <ns1:latin typeface="Open Sans"/>
              <ns1:ea typeface="Open Sans"/>
              <ns1:cs typeface="Open Sans"/>
            </ns1:endParaRPr>
          </ns1:p>
          <ns1:p>
            <ns1:pPr marL="90170" indent="0">
              <ns1:spcBef>
                <ns1:spcPts val="400"/>
              </ns1:spcBef>
              <ns1:spcAft>
                <ns1:spcPts val="400"/>
              </ns1:spcAft>
              <ns1:buNone/>
            </ns1:pPr>
            <ns1:r>
              <ns1:rPr lang="en-US" sz="1000" b="1" dirty="0">
                <ns1:solidFill>
                  <ns1:srgbClr val="E23F13"/>
                </ns1:solidFill>
                <ns1:latin typeface="Montserrat SemiBold" panose="00000700000000000000" pitchFamily="2" charset="0"/>
                <ns1:ea typeface="League Spartan" charset="0"/>
                <ns1:cs typeface="Poppins" pitchFamily="2" charset="77"/>
              </ns1:rPr>
              <ns1:t>Coding invoice processes</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anticipate </ns1:t>
            </ns1:r>
            <ns1:r>
              <ns1:rPr lang="en-GB" sz="1000" b="1" dirty="0">
                <ns1:solidFill>
                  <ns1:schemeClr val="tx1">
                    <ns1:lumMod val="50000"/>
                    <ns1:lumOff val="50000"/>
                  </ns1:schemeClr>
                </ns1:solidFill>
                <ns1:latin typeface="Open Sans"/>
                <ns1:ea typeface="Open Sans"/>
                <ns1:cs typeface="Open Sans"/>
              </ns1:rPr>
              <ns1:t>a potential </ns1:t>
            </ns1:r>
            <ns1:r>
              <ns1:rPr lang="tr-TR" sz="1000" b="1" dirty="0" err="1">
                <ns1:solidFill>
                  <ns1:schemeClr val="tx1">
                    <ns1:lumMod val="50000"/>
                    <ns1:lumOff val="50000"/>
                  </ns1:schemeClr>
                </ns1:solidFill>
                <ns1:latin typeface="Open Sans"/>
                <ns1:ea typeface="Open Sans"/>
                <ns1:cs typeface="Open Sans"/>
              </ns1:rPr>
              <ns1:t>80</ns1:t>
            </ns1:r>
            <ns1:r>
              <ns1:rPr lang="en-GB" sz="1000" b="1" dirty="0">
                <ns1:solidFill>
                  <ns1:schemeClr val="tx1">
                    <ns1:lumMod val="50000"/>
                    <ns1:lumOff val="50000"/>
                  </ns1:schemeClr>
                </ns1:solidFill>
                <ns1:latin typeface="Open Sans"/>
                <ns1:ea typeface="Open Sans"/>
                <ns1:cs typeface="Open Sans"/>
              </ns1:rPr>
              <ns1:t>% efficiency </ns1:t>
            </ns1:r>
            <ns1:r>
              <ns1:rPr lang="en-GB" sz="1000" dirty="0">
                <ns1:solidFill>
                  <ns1:schemeClr val="tx1">
                    <ns1:lumMod val="50000"/>
                    <ns1:lumOff val="50000"/>
                  </ns1:schemeClr>
                </ns1:solidFill>
                <ns1:latin typeface="Open Sans"/>
                <ns1:ea typeface="Open Sans"/>
                <ns1:cs typeface="Open Sans"/>
              </ns1:rPr>
              <ns1:t>increase to your current processes</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This could save you £</ns1:t>
            </ns1:r>
            <ns1:r>
              <ns1:rPr lang="tr-TR" sz="1000" dirty="0" err="1">
                <ns1:solidFill>
                  <ns1:schemeClr val="tx1">
                    <ns1:lumMod val="50000"/>
                    <ns1:lumOff val="50000"/>
                  </ns1:schemeClr>
                </ns1:solidFill>
                <ns1:latin typeface="Open Sans"/>
                <ns1:ea typeface="Open Sans"/>
                <ns1:cs typeface="Open Sans"/>
              </ns1:rPr>
              <ns1:t>42,648</ns1:t>
            </ns1:r>
            <ns1:r>
              <ns1:rPr lang="en-GB" sz="1000" dirty="0">
                <ns1:solidFill>
                  <ns1:schemeClr val="tx1">
                    <ns1:lumMod val="50000"/>
                    <ns1:lumOff val="50000"/>
                  </ns1:schemeClr>
                </ns1:solidFill>
                <ns1:latin typeface="Open Sans"/>
                <ns1:ea typeface="Open Sans"/>
                <ns1:cs typeface="Open Sans"/>
              </ns1:rPr>
              <ns1:t> across the term of the contract, and £</ns1:t>
            </ns1:r>
            <ns1:r>
              <ns1:rPr lang="tr-TR" sz="1000" dirty="0" err="1">
                <ns1:solidFill>
                  <ns1:schemeClr val="tx1">
                    <ns1:lumMod val="50000"/>
                    <ns1:lumOff val="50000"/>
                  </ns1:schemeClr>
                </ns1:solidFill>
                <ns1:latin typeface="Open Sans"/>
                <ns1:ea typeface="Open Sans"/>
                <ns1:cs typeface="Open Sans"/>
              </ns1:rPr>
              <ns1:t>18,148</ns1:t>
            </ns1:r>
            <ns1:r>
              <ns1:rPr lang="en-GB" sz="1000" dirty="0">
                <ns1:solidFill>
                  <ns1:schemeClr val="tx1">
                    <ns1:lumMod val="50000"/>
                    <ns1:lumOff val="50000"/>
                  </ns1:schemeClr>
                </ns1:solidFill>
                <ns1:latin typeface="Open Sans"/>
                <ns1:ea typeface="Open Sans"/>
                <ns1:cs typeface="Open Sans"/>
              </ns1:rPr>
              <ns1:t> every year</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estimate you could save </ns1:t>
            </ns1:r>
            <ns1:r>
              <ns1:rPr lang="tr-TR" sz="1000" dirty="0" err="1">
                <ns1:solidFill>
                  <ns1:schemeClr val="tx1">
                    <ns1:lumMod val="50000"/>
                    <ns1:lumOff val="50000"/>
                  </ns1:schemeClr>
                </ns1:solidFill>
                <ns1:latin typeface="Open Sans"/>
                <ns1:ea typeface="Open Sans"/>
                <ns1:cs typeface="Open Sans"/>
              </ns1:rPr>
              <ns1:t>667</ns1:t>
            </ns1:r>
            <ns1:r>
              <ns1:rPr lang="en-GB" sz="1000" dirty="0">
                <ns1:solidFill>
                  <ns1:schemeClr val="tx1">
                    <ns1:lumMod val="50000"/>
                    <ns1:lumOff val="50000"/>
                  </ns1:schemeClr>
                </ns1:solidFill>
                <ns1:latin typeface="Open Sans"/>
                <ns1:ea typeface="Open Sans"/>
                <ns1:cs typeface="Open Sans"/>
              </ns1:rPr>
              <ns1:t> hours every year</ns1:t>
            </ns1:r>
            <ns1:r>
              <ns1:rPr lang="tr-TR" sz="1000" dirty="0">
                <ns1:solidFill>
                  <ns1:schemeClr val="tx1">
                    <ns1:lumMod val="50000"/>
                    <ns1:lumOff val="50000"/>
                  </ns1:schemeClr>
                </ns1:solidFill>
                <ns1:latin typeface="Open Sans"/>
                <ns1:ea typeface="Open Sans"/>
                <ns1:cs typeface="Open Sans"/>
              </ns1:rPr>
              <ns1:t> across your team</ns1:t>
            </ns1:r>
            <ns1:endParaRPr lang="en-GB" sz="1000" dirty="0">
              <ns1:solidFill>
                <ns1:schemeClr val="tx1">
                  <ns1:lumMod val="50000"/>
                  <ns1:lumOff val="50000"/>
                </ns1:schemeClr>
              </ns1:solidFill>
              <ns1:latin typeface="Open Sans"/>
              <ns1:ea typeface="Open Sans"/>
              <ns1:cs typeface="Open Sans"/>
            </ns1:endParaRPr>
          </ns1:p>
          <ns1:p>
            <ns1:pPr marL="90170" indent="0">
              <ns1:spcBef>
                <ns1:spcPts val="400"/>
              </ns1:spcBef>
              <ns1:spcAft>
                <ns1:spcPts val="400"/>
              </ns1:spcAft>
              <ns1:buNone/>
            </ns1:pPr>
            <ns1:r>
              <ns1:rPr lang="en-GB" sz="1000" b="1" dirty="0">
                <ns1:solidFill>
                  <ns1:srgbClr val="E23F13"/>
                </ns1:solidFill>
                <ns1:latin typeface="Montserrat SemiBold" panose="00000700000000000000" pitchFamily="2" charset="0"/>
                <ns1:cs typeface="Poppins" pitchFamily="2" charset="77"/>
              </ns1:rPr>
              <ns1:t>Management of supplier and purchase invoices</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anticipate </ns1:t>
            </ns1:r>
            <ns1:r>
              <ns1:rPr lang="en-GB" sz="1000" b="1" dirty="0">
                <ns1:solidFill>
                  <ns1:schemeClr val="tx1">
                    <ns1:lumMod val="50000"/>
                    <ns1:lumOff val="50000"/>
                  </ns1:schemeClr>
                </ns1:solidFill>
                <ns1:latin typeface="Open Sans"/>
                <ns1:ea typeface="Open Sans"/>
                <ns1:cs typeface="Open Sans"/>
              </ns1:rPr>
              <ns1:t>a potential </ns1:t>
            </ns1:r>
            <ns1:r>
              <ns1:rPr lang="tr-TR" sz="1000" b="1" dirty="0" err="1">
                <ns1:solidFill>
                  <ns1:schemeClr val="tx1">
                    <ns1:lumMod val="50000"/>
                    <ns1:lumOff val="50000"/>
                  </ns1:schemeClr>
                </ns1:solidFill>
                <ns1:latin typeface="Open Sans"/>
                <ns1:ea typeface="Open Sans"/>
                <ns1:cs typeface="Open Sans"/>
              </ns1:rPr>
              <ns1:t>70</ns1:t>
            </ns1:r>
            <ns1:r>
              <ns1:rPr lang="en-GB" sz="1000" b="1" dirty="0">
                <ns1:solidFill>
                  <ns1:schemeClr val="tx1">
                    <ns1:lumMod val="50000"/>
                    <ns1:lumOff val="50000"/>
                  </ns1:schemeClr>
                </ns1:solidFill>
                <ns1:latin typeface="Open Sans"/>
                <ns1:ea typeface="Open Sans"/>
                <ns1:cs typeface="Open Sans"/>
              </ns1:rPr>
              <ns1:t>% efficiency </ns1:t>
            </ns1:r>
            <ns1:r>
              <ns1:rPr lang="en-GB" sz="1000" dirty="0">
                <ns1:solidFill>
                  <ns1:schemeClr val="tx1">
                    <ns1:lumMod val="50000"/>
                    <ns1:lumOff val="50000"/>
                  </ns1:schemeClr>
                </ns1:solidFill>
                <ns1:latin typeface="Open Sans"/>
                <ns1:ea typeface="Open Sans"/>
                <ns1:cs typeface="Open Sans"/>
              </ns1:rPr>
              <ns1:t>increase to your current processes</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This could save you £</ns1:t>
            </ns1:r>
            <ns1:r>
              <ns1:rPr lang="tr-TR" sz="1000" dirty="0" err="1">
                <ns1:solidFill>
                  <ns1:schemeClr val="tx1">
                    <ns1:lumMod val="50000"/>
                    <ns1:lumOff val="50000"/>
                  </ns1:schemeClr>
                </ns1:solidFill>
                <ns1:latin typeface="Open Sans"/>
                <ns1:ea typeface="Open Sans"/>
                <ns1:cs typeface="Open Sans"/>
              </ns1:rPr>
              <ns1:t>149,270</ns1:t>
            </ns1:r>
            <ns1:r>
              <ns1:rPr lang="en-GB" sz="1000" dirty="0">
                <ns1:solidFill>
                  <ns1:schemeClr val="tx1">
                    <ns1:lumMod val="50000"/>
                    <ns1:lumOff val="50000"/>
                  </ns1:schemeClr>
                </ns1:solidFill>
                <ns1:latin typeface="Open Sans"/>
                <ns1:ea typeface="Open Sans"/>
                <ns1:cs typeface="Open Sans"/>
              </ns1:rPr>
              <ns1:t> across the term of the contract, and £</ns1:t>
            </ns1:r>
            <ns1:r>
              <ns1:rPr lang="tr-TR" sz="1000" dirty="0" err="1">
                <ns1:solidFill>
                  <ns1:schemeClr val="tx1">
                    <ns1:lumMod val="50000"/>
                    <ns1:lumOff val="50000"/>
                  </ns1:schemeClr>
                </ns1:solidFill>
                <ns1:latin typeface="Open Sans"/>
                <ns1:ea typeface="Open Sans"/>
                <ns1:cs typeface="Open Sans"/>
              </ns1:rPr>
              <ns1:t>63,519</ns1:t>
            </ns1:r>
            <ns1:r>
              <ns1:rPr lang="en-GB" sz="1000" dirty="0">
                <ns1:solidFill>
                  <ns1:schemeClr val="tx1">
                    <ns1:lumMod val="50000"/>
                    <ns1:lumOff val="50000"/>
                  </ns1:schemeClr>
                </ns1:solidFill>
                <ns1:latin typeface="Open Sans"/>
                <ns1:ea typeface="Open Sans"/>
                <ns1:cs typeface="Open Sans"/>
              </ns1:rPr>
              <ns1:t> every year</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estimate you could save </ns1:t>
            </ns1:r>
            <ns1:r>
              <ns1:rPr lang="tr-TR" sz="1000" dirty="0" err="1">
                <ns1:solidFill>
                  <ns1:schemeClr val="tx1">
                    <ns1:lumMod val="50000"/>
                    <ns1:lumOff val="50000"/>
                  </ns1:schemeClr>
                </ns1:solidFill>
                <ns1:latin typeface="Open Sans"/>
                <ns1:ea typeface="Open Sans"/>
                <ns1:cs typeface="Open Sans"/>
              </ns1:rPr>
              <ns1:t>2,333</ns1:t>
            </ns1:r>
            <ns1:r>
              <ns1:rPr lang="en-GB" sz="1000" dirty="0">
                <ns1:solidFill>
                  <ns1:schemeClr val="tx1">
                    <ns1:lumMod val="50000"/>
                    <ns1:lumOff val="50000"/>
                  </ns1:schemeClr>
                </ns1:solidFill>
                <ns1:latin typeface="Open Sans"/>
                <ns1:ea typeface="Open Sans"/>
                <ns1:cs typeface="Open Sans"/>
              </ns1:rPr>
              <ns1:t> hours every year</ns1:t>
            </ns1:r>
            <ns1:r>
              <ns1:rPr lang="tr-TR" sz="1000" dirty="0">
                <ns1:solidFill>
                  <ns1:schemeClr val="tx1">
                    <ns1:lumMod val="50000"/>
                    <ns1:lumOff val="50000"/>
                  </ns1:schemeClr>
                </ns1:solidFill>
                <ns1:latin typeface="Open Sans"/>
                <ns1:ea typeface="Open Sans"/>
                <ns1:cs typeface="Open Sans"/>
              </ns1:rPr>
              <ns1:t> across your team</ns1:t>
            </ns1:r>
            <ns1:endParaRPr lang="en-GB" sz="1000" dirty="0">
              <ns1:solidFill>
                <ns1:schemeClr val="tx1">
                  <ns1:lumMod val="50000"/>
                  <ns1:lumOff val="50000"/>
                </ns1:schemeClr>
              </ns1:solidFill>
              <ns1:latin typeface="Open Sans"/>
              <ns1:ea typeface="Open Sans"/>
              <ns1:cs typeface="Open Sans"/>
            </ns1:endParaRPr>
          </ns1:p>
          <ns1:p>
            <ns1:pPr marL="90170" indent="0">
              <ns1:spcBef>
                <ns1:spcPts val="400"/>
              </ns1:spcBef>
              <ns1:spcAft>
                <ns1:spcPts val="400"/>
              </ns1:spcAft>
              <ns1:buNone/>
            </ns1:pPr>
            <ns1:r>
              <ns1:rPr lang="en-US" sz="1000" b="1" dirty="0">
                <ns1:solidFill>
                  <ns1:srgbClr val="E23F13"/>
                </ns1:solidFill>
                <ns1:latin typeface="Montserrat SemiBold" panose="00000700000000000000" pitchFamily="2" charset="0"/>
                <ns1:cs typeface="Poppins" pitchFamily="2" charset="77"/>
              </ns1:rPr>
              <ns1:t>Managing spend leakage </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anticipate </ns1:t>
            </ns1:r>
            <ns1:r>
              <ns1:rPr lang="en-GB" sz="1000" b="1" dirty="0">
                <ns1:solidFill>
                  <ns1:schemeClr val="tx1">
                    <ns1:lumMod val="50000"/>
                    <ns1:lumOff val="50000"/>
                  </ns1:schemeClr>
                </ns1:solidFill>
                <ns1:latin typeface="Open Sans"/>
                <ns1:ea typeface="Open Sans"/>
                <ns1:cs typeface="Open Sans"/>
              </ns1:rPr>
              <ns1:t>a potential </ns1:t>
            </ns1:r>
            <ns1:r>
              <ns1:rPr lang="tr-TR" sz="1000" b="1" dirty="0" err="1">
                <ns1:solidFill>
                  <ns1:schemeClr val="tx1">
                    <ns1:lumMod val="50000"/>
                    <ns1:lumOff val="50000"/>
                  </ns1:schemeClr>
                </ns1:solidFill>
                <ns1:latin typeface="Open Sans"/>
                <ns1:ea typeface="Open Sans"/>
                <ns1:cs typeface="Open Sans"/>
              </ns1:rPr>
              <ns1:t>80</ns1:t>
            </ns1:r>
            <ns1:r>
              <ns1:rPr lang="en-GB" sz="1000" b="1" dirty="0">
                <ns1:solidFill>
                  <ns1:schemeClr val="tx1">
                    <ns1:lumMod val="50000"/>
                    <ns1:lumOff val="50000"/>
                  </ns1:schemeClr>
                </ns1:solidFill>
                <ns1:latin typeface="Open Sans"/>
                <ns1:ea typeface="Open Sans"/>
                <ns1:cs typeface="Open Sans"/>
              </ns1:rPr>
              <ns1:t>% efficiency </ns1:t>
            </ns1:r>
            <ns1:r>
              <ns1:rPr lang="en-GB" sz="1000" dirty="0">
                <ns1:solidFill>
                  <ns1:schemeClr val="tx1">
                    <ns1:lumMod val="50000"/>
                    <ns1:lumOff val="50000"/>
                  </ns1:schemeClr>
                </ns1:solidFill>
                <ns1:latin typeface="Open Sans"/>
                <ns1:ea typeface="Open Sans"/>
                <ns1:cs typeface="Open Sans"/>
              </ns1:rPr>
              <ns1:t>increase to your current processes</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This could save you £</ns1:t>
            </ns1:r>
            <ns1:r>
              <ns1:rPr lang="tr-TR" sz="1000" dirty="0" err="1">
                <ns1:solidFill>
                  <ns1:schemeClr val="tx1">
                    <ns1:lumMod val="50000"/>
                    <ns1:lumOff val="50000"/>
                  </ns1:schemeClr>
                </ns1:solidFill>
                <ns1:latin typeface="Open Sans"/>
                <ns1:ea typeface="Open Sans"/>
                <ns1:cs typeface="Open Sans"/>
              </ns1:rPr>
              <ns1:t>19,740</ns1:t>
            </ns1:r>
            <ns1:r>
              <ns1:rPr lang="en-GB" sz="1000" dirty="0">
                <ns1:solidFill>
                  <ns1:schemeClr val="tx1">
                    <ns1:lumMod val="50000"/>
                    <ns1:lumOff val="50000"/>
                  </ns1:schemeClr>
                </ns1:solidFill>
                <ns1:latin typeface="Open Sans"/>
                <ns1:ea typeface="Open Sans"/>
                <ns1:cs typeface="Open Sans"/>
              </ns1:rPr>
              <ns1:t> across the term of the contract, and £</ns1:t>
            </ns1:r>
            <ns1:r>
              <ns1:rPr lang="tr-TR" sz="1000" dirty="0" err="1">
                <ns1:solidFill>
                  <ns1:schemeClr val="tx1">
                    <ns1:lumMod val="50000"/>
                    <ns1:lumOff val="50000"/>
                  </ns1:schemeClr>
                </ns1:solidFill>
                <ns1:latin typeface="Open Sans"/>
                <ns1:ea typeface="Open Sans"/>
                <ns1:cs typeface="Open Sans"/>
              </ns1:rPr>
              <ns1:t>8,400</ns1:t>
            </ns1:r>
            <ns1:r>
              <ns1:rPr lang="en-GB" sz="1000" dirty="0">
                <ns1:solidFill>
                  <ns1:schemeClr val="tx1">
                    <ns1:lumMod val="50000"/>
                    <ns1:lumOff val="50000"/>
                  </ns1:schemeClr>
                </ns1:solidFill>
                <ns1:latin typeface="Open Sans"/>
                <ns1:ea typeface="Open Sans"/>
                <ns1:cs typeface="Open Sans"/>
              </ns1:rPr>
              <ns1:t> every year</ns1:t>
            </ns1:r>
          </ns1:p>
          <ns1:p>
            <ns1:pPr marL="90170" indent="0">
              <ns1:spcBef>
                <ns1:spcPts val="400"/>
              </ns1:spcBef>
              <ns1:spcAft>
                <ns1:spcPts val="400"/>
              </ns1:spcAft>
              <ns1:buNone/>
            </ns1:pPr>
            <ns1:r>
              <ns1:rPr lang="en-US" sz="1000" b="1" dirty="0">
                <ns1:solidFill>
                  <ns1:srgbClr val="E23F13"/>
                </ns1:solidFill>
                <ns1:latin typeface="Montserrat SemiBold" panose="00000700000000000000" pitchFamily="2" charset="0"/>
                <ns1:ea typeface="League Spartan" charset="0"/>
                <ns1:cs typeface="Poppins" pitchFamily="2" charset="77"/>
              </ns1:rPr>
              <ns1:t>Finance query management &amp; reporting</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anticipate </ns1:t>
            </ns1:r>
            <ns1:r>
              <ns1:rPr lang="en-GB" sz="1000" b="1" dirty="0">
                <ns1:solidFill>
                  <ns1:schemeClr val="tx1">
                    <ns1:lumMod val="50000"/>
                    <ns1:lumOff val="50000"/>
                  </ns1:schemeClr>
                </ns1:solidFill>
                <ns1:latin typeface="Open Sans"/>
                <ns1:ea typeface="Open Sans"/>
                <ns1:cs typeface="Open Sans"/>
              </ns1:rPr>
              <ns1:t>a potential </ns1:t>
            </ns1:r>
            <ns1:r>
              <ns1:rPr lang="tr-TR" sz="1000" b="1" dirty="0" err="1">
                <ns1:solidFill>
                  <ns1:schemeClr val="tx1">
                    <ns1:lumMod val="50000"/>
                    <ns1:lumOff val="50000"/>
                  </ns1:schemeClr>
                </ns1:solidFill>
                <ns1:latin typeface="Open Sans"/>
                <ns1:ea typeface="Open Sans"/>
                <ns1:cs typeface="Open Sans"/>
              </ns1:rPr>
              <ns1:t>75</ns1:t>
            </ns1:r>
            <ns1:r>
              <ns1:rPr lang="en-GB" sz="1000" b="1" dirty="0">
                <ns1:solidFill>
                  <ns1:schemeClr val="tx1">
                    <ns1:lumMod val="50000"/>
                    <ns1:lumOff val="50000"/>
                  </ns1:schemeClr>
                </ns1:solidFill>
                <ns1:latin typeface="Open Sans"/>
                <ns1:ea typeface="Open Sans"/>
                <ns1:cs typeface="Open Sans"/>
              </ns1:rPr>
              <ns1:t>% efficiency </ns1:t>
            </ns1:r>
            <ns1:r>
              <ns1:rPr lang="en-GB" sz="1000" dirty="0">
                <ns1:solidFill>
                  <ns1:schemeClr val="tx1">
                    <ns1:lumMod val="50000"/>
                    <ns1:lumOff val="50000"/>
                  </ns1:schemeClr>
                </ns1:solidFill>
                <ns1:latin typeface="Open Sans"/>
                <ns1:ea typeface="Open Sans"/>
                <ns1:cs typeface="Open Sans"/>
              </ns1:rPr>
              <ns1:t>increase to your current processes</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This could save you £</ns1:t>
            </ns1:r>
            <ns1:r>
              <ns1:rPr lang="tr-TR" sz="1000" dirty="0" err="1">
                <ns1:solidFill>
                  <ns1:schemeClr val="tx1">
                    <ns1:lumMod val="50000"/>
                    <ns1:lumOff val="50000"/>
                  </ns1:schemeClr>
                </ns1:solidFill>
                <ns1:latin typeface="Open Sans"/>
                <ns1:ea typeface="Open Sans"/>
                <ns1:cs typeface="Open Sans"/>
              </ns1:rPr>
              <ns1:t>104,787</ns1:t>
            </ns1:r>
            <ns1:r>
              <ns1:rPr lang="tr-TR" sz="1000" dirty="0">
                <ns1:solidFill>
                  <ns1:schemeClr val="tx1">
                    <ns1:lumMod val="50000"/>
                    <ns1:lumOff val="50000"/>
                  </ns1:schemeClr>
                </ns1:solidFill>
                <ns1:latin typeface="Open Sans"/>
                <ns1:ea typeface="Open Sans"/>
                <ns1:cs typeface="Open Sans"/>
              </ns1:rPr>
              <ns1:t> </ns1:t>
            </ns1:r>
            <ns1:r>
              <ns1:rPr lang="en-GB" sz="1000" dirty="0">
                <ns1:solidFill>
                  <ns1:schemeClr val="tx1">
                    <ns1:lumMod val="50000"/>
                    <ns1:lumOff val="50000"/>
                  </ns1:schemeClr>
                </ns1:solidFill>
                <ns1:latin typeface="Open Sans"/>
                <ns1:ea typeface="Open Sans"/>
                <ns1:cs typeface="Open Sans"/>
              </ns1:rPr>
              <ns1:t>across the term of the contract, and £</ns1:t>
            </ns1:r>
            <ns1:r>
              <ns1:rPr lang="tr-TR" sz="1000" dirty="0" err="1">
                <ns1:solidFill>
                  <ns1:schemeClr val="tx1">
                    <ns1:lumMod val="50000"/>
                    <ns1:lumOff val="50000"/>
                  </ns1:schemeClr>
                </ns1:solidFill>
                <ns1:latin typeface="Open Sans"/>
                <ns1:ea typeface="Open Sans"/>
                <ns1:cs typeface="Open Sans"/>
              </ns1:rPr>
              <ns1:t>44,590</ns1:t>
            </ns1:r>
            <ns1:r>
              <ns1:rPr lang="en-GB" sz="1000" dirty="0">
                <ns1:solidFill>
                  <ns1:schemeClr val="tx1">
                    <ns1:lumMod val="50000"/>
                    <ns1:lumOff val="50000"/>
                  </ns1:schemeClr>
                </ns1:solidFill>
                <ns1:latin typeface="Open Sans"/>
                <ns1:ea typeface="Open Sans"/>
                <ns1:cs typeface="Open Sans"/>
              </ns1:rPr>
              <ns1:t> every year</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estimate you could save </ns1:t>
            </ns1:r>
            <ns1:r>
              <ns1:rPr lang="tr-TR" sz="1000" dirty="0" err="1">
                <ns1:solidFill>
                  <ns1:schemeClr val="tx1">
                    <ns1:lumMod val="50000"/>
                    <ns1:lumOff val="50000"/>
                  </ns1:schemeClr>
                </ns1:solidFill>
                <ns1:latin typeface="Open Sans"/>
                <ns1:ea typeface="Open Sans"/>
                <ns1:cs typeface="Open Sans"/>
              </ns1:rPr>
              <ns1:t>1,638</ns1:t>
            </ns1:r>
            <ns1:r>
              <ns1:rPr lang="tr-TR" sz="1000" dirty="0">
                <ns1:solidFill>
                  <ns1:schemeClr val="tx1">
                    <ns1:lumMod val="50000"/>
                    <ns1:lumOff val="50000"/>
                  </ns1:schemeClr>
                </ns1:solidFill>
                <ns1:latin typeface="Open Sans"/>
                <ns1:ea typeface="Open Sans"/>
                <ns1:cs typeface="Open Sans"/>
              </ns1:rPr>
              <ns1:t> </ns1:t>
            </ns1:r>
            <ns1:r>
              <ns1:rPr lang="en-GB" sz="1000" dirty="0">
                <ns1:solidFill>
                  <ns1:schemeClr val="tx1">
                    <ns1:lumMod val="50000"/>
                    <ns1:lumOff val="50000"/>
                  </ns1:schemeClr>
                </ns1:solidFill>
                <ns1:latin typeface="Open Sans"/>
                <ns1:ea typeface="Open Sans"/>
                <ns1:cs typeface="Open Sans"/>
              </ns1:rPr>
              <ns1:t>hours every year</ns1:t>
            </ns1:r>
            <ns1:r>
              <ns1:rPr lang="tr-TR" sz="1000" dirty="0">
                <ns1:solidFill>
                  <ns1:schemeClr val="tx1">
                    <ns1:lumMod val="50000"/>
                    <ns1:lumOff val="50000"/>
                  </ns1:schemeClr>
                </ns1:solidFill>
                <ns1:latin typeface="Open Sans"/>
                <ns1:ea typeface="Open Sans"/>
                <ns1:cs typeface="Open Sans"/>
              </ns1:rPr>
              <ns1:t> across your team</ns1:t>
            </ns1:r>
            <ns1:endParaRPr lang="en-GB" sz="1000" dirty="0">
              <ns1:solidFill>
                <ns1:schemeClr val="tx1">
                  <ns1:lumMod val="50000"/>
                  <ns1:lumOff val="50000"/>
                </ns1:schemeClr>
              </ns1:solidFill>
              <ns1:latin typeface="Open Sans"/>
              <ns1:ea typeface="Open Sans"/>
              <ns1:cs typeface="Open Sans"/>
            </ns1:endParaRPr>
          </ns1:p>
          <ns1:p>
            <ns1:pPr marL="90170" indent="0">
              <ns1:spcBef>
                <ns1:spcPts val="400"/>
              </ns1:spcBef>
              <ns1:spcAft>
                <ns1:spcPts val="400"/>
              </ns1:spcAft>
              <ns1:buNone/>
            </ns1:pPr>
            <ns1:endParaRPr lang="tr-TR" sz="1000" b="1" dirty="0">
              <ns1:solidFill>
                <ns1:srgbClr val="E23F13"/>
              </ns1:solidFill>
              <ns1:latin typeface="Montserrat SemiBold" panose="00000700000000000000" pitchFamily="2" charset="0"/>
              <ns1:ea typeface="League Spartan" charset="0"/>
              <ns1:cs typeface="Poppins" pitchFamily="2" charset="77"/>
            </ns1:endParaRPr>
          </ns1:p>
          <ns1:p>
            <ns1:pPr marL="90170" indent="0">
              <ns1:spcBef>
                <ns1:spcPts val="400"/>
              </ns1:spcBef>
              <ns1:spcAft>
                <ns1:spcPts val="400"/>
              </ns1:spcAft>
              <ns1:buNone/>
            </ns1:pPr>
            <ns1:endParaRPr lang="tr-TR" sz="1000" b="1" dirty="0">
              <ns1:solidFill>
                <ns1:srgbClr val="E23F13"/>
              </ns1:solidFill>
              <ns1:latin typeface="Montserrat SemiBold" panose="00000700000000000000" pitchFamily="2" charset="0"/>
              <ns1:ea typeface="League Spartan" charset="0"/>
              <ns1:cs typeface="Poppins" pitchFamily="2" charset="77"/>
            </ns1:endParaRPr>
          </ns1:p>
          <ns1:p>
            <ns1:pPr marL="90170" indent="0">
              <ns1:spcBef>
                <ns1:spcPts val="400"/>
              </ns1:spcBef>
              <ns1:spcAft>
                <ns1:spcPts val="400"/>
              </ns1:spcAft>
              <ns1:buNone/>
            </ns1:pPr>
            <ns1:endParaRPr lang="tr-TR" sz="1000" b="1" dirty="0">
              <ns1:solidFill>
                <ns1:srgbClr val="E23F13"/>
              </ns1:solidFill>
              <ns1:latin typeface="Montserrat SemiBold" panose="00000700000000000000" pitchFamily="2" charset="0"/>
              <ns1:ea typeface="League Spartan" charset="0"/>
              <ns1:cs typeface="Poppins" pitchFamily="2" charset="77"/>
            </ns1:endParaRPr>
          </ns1:p>
          <ns1:p>
            <ns1:pPr marL="90170" indent="0">
              <ns1:spcBef>
                <ns1:spcPts val="400"/>
              </ns1:spcBef>
              <ns1:spcAft>
                <ns1:spcPts val="400"/>
              </ns1:spcAft>
              <ns1:buNone/>
            </ns1:pPr>
            <ns1:endParaRPr lang="tr-TR" sz="1000" b="1" dirty="0">
              <ns1:solidFill>
                <ns1:srgbClr val="E23F13"/>
              </ns1:solidFill>
              <ns1:latin typeface="Montserrat SemiBold" panose="00000700000000000000" pitchFamily="2" charset="0"/>
              <ns1:ea typeface="League Spartan" charset="0"/>
              <ns1:cs typeface="Poppins" pitchFamily="2" charset="77"/>
            </ns1:endParaRPr>
          </ns1:p>
          <ns1:p>
            <ns1:pPr marL="90170" indent="0">
              <ns1:spcBef>
                <ns1:spcPts val="400"/>
              </ns1:spcBef>
              <ns1:spcAft>
                <ns1:spcPts val="400"/>
              </ns1:spcAft>
              <ns1:buNone/>
            </ns1:pPr>
            <ns1:endParaRPr lang="tr-TR" sz="1000" b="1" dirty="0">
              <ns1:solidFill>
                <ns1:srgbClr val="E23F13"/>
              </ns1:solidFill>
              <ns1:latin typeface="Montserrat SemiBold" panose="00000700000000000000" pitchFamily="2" charset="0"/>
              <ns1:ea typeface="League Spartan" charset="0"/>
              <ns1:cs typeface="Poppins" pitchFamily="2" charset="77"/>
            </ns1:endParaRPr>
          </ns1:p>
          <ns1:p>
            <ns1:pPr marL="90170" indent="0">
              <ns1:spcBef>
                <ns1:spcPts val="400"/>
              </ns1:spcBef>
              <ns1:spcAft>
                <ns1:spcPts val="400"/>
              </ns1:spcAft>
              <ns1:buNone/>
            </ns1:pPr>
            <ns1:r>
              <ns1:rPr lang="en-US" sz="1000" b="1" dirty="0">
                <ns1:solidFill>
                  <ns1:srgbClr val="E23F13"/>
                </ns1:solidFill>
                <ns1:latin typeface="Montserrat SemiBold" panose="00000700000000000000" pitchFamily="2" charset="0"/>
                <ns1:cs typeface="Poppins" pitchFamily="2" charset="77"/>
              </ns1:rPr>
              <ns1:t>Debt collection administration processes</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anticipate </ns1:t>
            </ns1:r>
            <ns1:r>
              <ns1:rPr lang="en-GB" sz="1000" b="1" dirty="0">
                <ns1:solidFill>
                  <ns1:schemeClr val="tx1">
                    <ns1:lumMod val="50000"/>
                    <ns1:lumOff val="50000"/>
                  </ns1:schemeClr>
                </ns1:solidFill>
                <ns1:latin typeface="Open Sans"/>
                <ns1:ea typeface="Open Sans"/>
                <ns1:cs typeface="Open Sans"/>
              </ns1:rPr>
              <ns1:t>a potential </ns1:t>
            </ns1:r>
            <ns1:r>
              <ns1:rPr lang="tr-TR" sz="1000" b="1" dirty="0" err="1">
                <ns1:solidFill>
                  <ns1:schemeClr val="tx1">
                    <ns1:lumMod val="50000"/>
                    <ns1:lumOff val="50000"/>
                  </ns1:schemeClr>
                </ns1:solidFill>
                <ns1:latin typeface="Open Sans"/>
                <ns1:ea typeface="Open Sans"/>
                <ns1:cs typeface="Open Sans"/>
              </ns1:rPr>
              <ns1:t>80</ns1:t>
            </ns1:r>
            <ns1:r>
              <ns1:rPr lang="en-GB" sz="1000" b="1" dirty="0">
                <ns1:solidFill>
                  <ns1:schemeClr val="tx1">
                    <ns1:lumMod val="50000"/>
                    <ns1:lumOff val="50000"/>
                  </ns1:schemeClr>
                </ns1:solidFill>
                <ns1:latin typeface="Open Sans"/>
                <ns1:ea typeface="Open Sans"/>
                <ns1:cs typeface="Open Sans"/>
              </ns1:rPr>
              <ns1:t>% efficiency </ns1:t>
            </ns1:r>
            <ns1:r>
              <ns1:rPr lang="en-GB" sz="1000" dirty="0">
                <ns1:solidFill>
                  <ns1:schemeClr val="tx1">
                    <ns1:lumMod val="50000"/>
                    <ns1:lumOff val="50000"/>
                  </ns1:schemeClr>
                </ns1:solidFill>
                <ns1:latin typeface="Open Sans"/>
                <ns1:ea typeface="Open Sans"/>
                <ns1:cs typeface="Open Sans"/>
              </ns1:rPr>
              <ns1:t>increase to your current processes</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This could save you £</ns1:t>
            </ns1:r>
            <ns1:r>
              <ns1:rPr lang="tr-TR" sz="1000" dirty="0" err="1">
                <ns1:solidFill>
                  <ns1:schemeClr val="tx1">
                    <ns1:lumMod val="50000"/>
                    <ns1:lumOff val="50000"/>
                  </ns1:schemeClr>
                </ns1:solidFill>
                <ns1:latin typeface="Open Sans"/>
                <ns1:ea typeface="Open Sans"/>
                <ns1:cs typeface="Open Sans"/>
              </ns1:rPr>
              <ns1:t>47,287</ns1:t>
            </ns1:r>
            <ns1:r>
              <ns1:rPr lang="en-GB" sz="1000" dirty="0">
                <ns1:solidFill>
                  <ns1:schemeClr val="tx1">
                    <ns1:lumMod val="50000"/>
                    <ns1:lumOff val="50000"/>
                  </ns1:schemeClr>
                </ns1:solidFill>
                <ns1:latin typeface="Open Sans"/>
                <ns1:ea typeface="Open Sans"/>
                <ns1:cs typeface="Open Sans"/>
              </ns1:rPr>
              <ns1:t> across the term of the contract, and £</ns1:t>
            </ns1:r>
            <ns1:r>
              <ns1:rPr lang="tr-TR" sz="1000" dirty="0" err="1">
                <ns1:solidFill>
                  <ns1:schemeClr val="tx1">
                    <ns1:lumMod val="50000"/>
                    <ns1:lumOff val="50000"/>
                  </ns1:schemeClr>
                </ns1:solidFill>
                <ns1:latin typeface="Open Sans"/>
                <ns1:ea typeface="Open Sans"/>
                <ns1:cs typeface="Open Sans"/>
              </ns1:rPr>
              <ns1:t>20,122</ns1:t>
            </ns1:r>
            <ns1:r>
              <ns1:rPr lang="en-GB" sz="1000" dirty="0">
                <ns1:solidFill>
                  <ns1:schemeClr val="tx1">
                    <ns1:lumMod val="50000"/>
                    <ns1:lumOff val="50000"/>
                  </ns1:schemeClr>
                </ns1:solidFill>
                <ns1:latin typeface="Open Sans"/>
                <ns1:ea typeface="Open Sans"/>
                <ns1:cs typeface="Open Sans"/>
              </ns1:rPr>
              <ns1:t> every year</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estimate you could save </ns1:t>
            </ns1:r>
            <ns1:r>
              <ns1:rPr lang="tr-TR" sz="1000" dirty="0" err="1">
                <ns1:solidFill>
                  <ns1:schemeClr val="tx1">
                    <ns1:lumMod val="50000"/>
                    <ns1:lumOff val="50000"/>
                  </ns1:schemeClr>
                </ns1:solidFill>
                <ns1:latin typeface="Open Sans"/>
                <ns1:ea typeface="Open Sans"/>
                <ns1:cs typeface="Open Sans"/>
              </ns1:rPr>
              <ns1:t>739</ns1:t>
            </ns1:r>
            <ns1:r>
              <ns1:rPr lang="en-GB" sz="1000" dirty="0">
                <ns1:solidFill>
                  <ns1:schemeClr val="tx1">
                    <ns1:lumMod val="50000"/>
                    <ns1:lumOff val="50000"/>
                  </ns1:schemeClr>
                </ns1:solidFill>
                <ns1:latin typeface="Open Sans"/>
                <ns1:ea typeface="Open Sans"/>
                <ns1:cs typeface="Open Sans"/>
              </ns1:rPr>
              <ns1:t> hours every year</ns1:t>
            </ns1:r>
            <ns1:r>
              <ns1:rPr lang="tr-TR" sz="1000" dirty="0">
                <ns1:solidFill>
                  <ns1:schemeClr val="tx1">
                    <ns1:lumMod val="50000"/>
                    <ns1:lumOff val="50000"/>
                  </ns1:schemeClr>
                </ns1:solidFill>
                <ns1:latin typeface="Open Sans"/>
                <ns1:ea typeface="Open Sans"/>
                <ns1:cs typeface="Open Sans"/>
              </ns1:rPr>
              <ns1:t> across your team</ns1:t>
            </ns1:r>
            <ns1:endParaRPr lang="en-GB" sz="1000" dirty="0">
              <ns1:solidFill>
                <ns1:schemeClr val="tx1">
                  <ns1:lumMod val="50000"/>
                  <ns1:lumOff val="50000"/>
                </ns1:schemeClr>
              </ns1:solidFill>
              <ns1:latin typeface="Open Sans"/>
              <ns1:ea typeface="Open Sans"/>
              <ns1:cs typeface="Open Sans"/>
            </ns1:endParaRPr>
          </ns1:p>
          <ns1:p>
            <ns1:pPr marL="90170" indent="0">
              <ns1:spcBef>
                <ns1:spcPts val="400"/>
              </ns1:spcBef>
              <ns1:spcAft>
                <ns1:spcPts val="400"/>
              </ns1:spcAft>
              <ns1:buNone/>
            </ns1:pPr>
            <ns1:r>
              <ns1:rPr lang="en-US" sz="1000" b="1" dirty="0">
                <ns1:solidFill>
                  <ns1:srgbClr val="E23F13"/>
                </ns1:solidFill>
                <ns1:latin typeface="Montserrat SemiBold" panose="00000700000000000000" pitchFamily="2" charset="0"/>
                <ns1:ea typeface="League Spartan" charset="0"/>
                <ns1:cs typeface="Poppins" pitchFamily="2" charset="77"/>
              </ns1:rPr>
              <ns1:t>Customer invoicing &amp; finance workflow</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anticipate </ns1:t>
            </ns1:r>
            <ns1:r>
              <ns1:rPr lang="en-GB" sz="1000" b="1" dirty="0">
                <ns1:solidFill>
                  <ns1:schemeClr val="tx1">
                    <ns1:lumMod val="50000"/>
                    <ns1:lumOff val="50000"/>
                  </ns1:schemeClr>
                </ns1:solidFill>
                <ns1:latin typeface="Open Sans"/>
                <ns1:ea typeface="Open Sans"/>
                <ns1:cs typeface="Open Sans"/>
              </ns1:rPr>
              <ns1:t>a potential </ns1:t>
            </ns1:r>
            <ns1:r>
              <ns1:rPr lang="tr-TR" sz="1000" b="1" dirty="0" err="1">
                <ns1:solidFill>
                  <ns1:schemeClr val="tx1">
                    <ns1:lumMod val="50000"/>
                    <ns1:lumOff val="50000"/>
                  </ns1:schemeClr>
                </ns1:solidFill>
                <ns1:latin typeface="Open Sans"/>
                <ns1:ea typeface="Open Sans"/>
                <ns1:cs typeface="Open Sans"/>
              </ns1:rPr>
              <ns1:t>50</ns1:t>
            </ns1:r>
            <ns1:r>
              <ns1:rPr lang="en-GB" sz="1000" b="1" dirty="0">
                <ns1:solidFill>
                  <ns1:schemeClr val="tx1">
                    <ns1:lumMod val="50000"/>
                    <ns1:lumOff val="50000"/>
                  </ns1:schemeClr>
                </ns1:solidFill>
                <ns1:latin typeface="Open Sans"/>
                <ns1:ea typeface="Open Sans"/>
                <ns1:cs typeface="Open Sans"/>
              </ns1:rPr>
              <ns1:t>% efficiency </ns1:t>
            </ns1:r>
            <ns1:r>
              <ns1:rPr lang="en-GB" sz="1000" dirty="0">
                <ns1:solidFill>
                  <ns1:schemeClr val="tx1">
                    <ns1:lumMod val="50000"/>
                    <ns1:lumOff val="50000"/>
                  </ns1:schemeClr>
                </ns1:solidFill>
                <ns1:latin typeface="Open Sans"/>
                <ns1:ea typeface="Open Sans"/>
                <ns1:cs typeface="Open Sans"/>
              </ns1:rPr>
              <ns1:t>increase to your current processes</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This could save you £</ns1:t>
            </ns1:r>
            <ns1:r>
              <ns1:rPr lang="tr-TR" sz="1000" dirty="0" err="1">
                <ns1:solidFill>
                  <ns1:schemeClr val="tx1">
                    <ns1:lumMod val="50000"/>
                    <ns1:lumOff val="50000"/>
                  </ns1:schemeClr>
                </ns1:solidFill>
                <ns1:latin typeface="Open Sans"/>
                <ns1:ea typeface="Open Sans"/>
                <ns1:cs typeface="Open Sans"/>
              </ns1:rPr>
              <ns1:t>3,327</ns1:t>
            </ns1:r>
            <ns1:r>
              <ns1:rPr lang="en-GB" sz="1000" dirty="0">
                <ns1:solidFill>
                  <ns1:schemeClr val="tx1">
                    <ns1:lumMod val="50000"/>
                    <ns1:lumOff val="50000"/>
                  </ns1:schemeClr>
                </ns1:solidFill>
                <ns1:latin typeface="Open Sans"/>
                <ns1:ea typeface="Open Sans"/>
                <ns1:cs typeface="Open Sans"/>
              </ns1:rPr>
              <ns1:t> across the term of the contract, and £</ns1:t>
            </ns1:r>
            <ns1:r>
              <ns1:rPr lang="tr-TR" sz="1000" dirty="0" err="1">
                <ns1:solidFill>
                  <ns1:schemeClr val="tx1">
                    <ns1:lumMod val="50000"/>
                    <ns1:lumOff val="50000"/>
                  </ns1:schemeClr>
                </ns1:solidFill>
                <ns1:latin typeface="Open Sans"/>
                <ns1:ea typeface="Open Sans"/>
                <ns1:cs typeface="Open Sans"/>
              </ns1:rPr>
              <ns1:t>1,416</ns1:t>
            </ns1:r>
            <ns1:r>
              <ns1:rPr lang="en-GB" sz="1000" dirty="0">
                <ns1:solidFill>
                  <ns1:schemeClr val="tx1">
                    <ns1:lumMod val="50000"/>
                    <ns1:lumOff val="50000"/>
                  </ns1:schemeClr>
                </ns1:solidFill>
                <ns1:latin typeface="Open Sans"/>
                <ns1:ea typeface="Open Sans"/>
                <ns1:cs typeface="Open Sans"/>
              </ns1:rPr>
              <ns1:t> every year</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estimate you could save </ns1:t>
            </ns1:r>
            <ns1:r>
              <ns1:rPr lang="tr-TR" sz="1000" dirty="0" err="1">
                <ns1:solidFill>
                  <ns1:schemeClr val="tx1">
                    <ns1:lumMod val="50000"/>
                    <ns1:lumOff val="50000"/>
                  </ns1:schemeClr>
                </ns1:solidFill>
                <ns1:latin typeface="Open Sans"/>
                <ns1:ea typeface="Open Sans"/>
                <ns1:cs typeface="Open Sans"/>
              </ns1:rPr>
              <ns1:t>52</ns1:t>
            </ns1:r>
            <ns1:r>
              <ns1:rPr lang="en-GB" sz="1000" dirty="0">
                <ns1:solidFill>
                  <ns1:schemeClr val="tx1">
                    <ns1:lumMod val="50000"/>
                    <ns1:lumOff val="50000"/>
                  </ns1:schemeClr>
                </ns1:solidFill>
                <ns1:latin typeface="Open Sans"/>
                <ns1:ea typeface="Open Sans"/>
                <ns1:cs typeface="Open Sans"/>
              </ns1:rPr>
              <ns1:t> hours every year</ns1:t>
            </ns1:r>
            <ns1:r>
              <ns1:rPr lang="tr-TR" sz="1000" dirty="0">
                <ns1:solidFill>
                  <ns1:schemeClr val="tx1">
                    <ns1:lumMod val="50000"/>
                    <ns1:lumOff val="50000"/>
                  </ns1:schemeClr>
                </ns1:solidFill>
                <ns1:latin typeface="Open Sans"/>
                <ns1:ea typeface="Open Sans"/>
                <ns1:cs typeface="Open Sans"/>
              </ns1:rPr>
              <ns1:t> across your team</ns1:t>
            </ns1:r>
            <ns1:endParaRPr lang="en-GB" sz="1000" dirty="0">
              <ns1:solidFill>
                <ns1:schemeClr val="tx1">
                  <ns1:lumMod val="50000"/>
                  <ns1:lumOff val="50000"/>
                </ns1:schemeClr>
              </ns1:solidFill>
              <ns1:latin typeface="Open Sans"/>
              <ns1:ea typeface="Open Sans"/>
              <ns1:cs typeface="Open Sans"/>
            </ns1:endParaRPr>
          </ns1:p>
          <ns1:p>
            <ns1:pPr marL="90170" indent="0">
              <ns1:spcBef>
                <ns1:spcPts val="400"/>
              </ns1:spcBef>
              <ns1:spcAft>
                <ns1:spcPts val="400"/>
              </ns1:spcAft>
              <ns1:buNone/>
            </ns1:pPr>
            <ns1:r>
              <ns1:rPr lang="en-GB" sz="1000" b="1" dirty="0">
                <ns1:solidFill>
                  <ns1:srgbClr val="E23F13"/>
                </ns1:solidFill>
                <ns1:latin typeface="Montserrat SemiBold" panose="00000700000000000000" pitchFamily="2" charset="0"/>
                <ns1:cs typeface="Poppins" pitchFamily="2" charset="77"/>
              </ns1:rPr>
              <ns1:t>Online expense management</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This could save you £</ns1:t>
            </ns1:r>
            <ns1:r>
              <ns1:rPr lang="tr-TR" sz="1000" dirty="0" err="1">
                <ns1:solidFill>
                  <ns1:schemeClr val="tx1">
                    <ns1:lumMod val="50000"/>
                    <ns1:lumOff val="50000"/>
                  </ns1:schemeClr>
                </ns1:solidFill>
                <ns1:latin typeface="Open Sans"/>
                <ns1:ea typeface="Open Sans"/>
                <ns1:cs typeface="Open Sans"/>
              </ns1:rPr>
              <ns1:t>378,350</ns1:t>
            </ns1:r>
            <ns1:r>
              <ns1:rPr lang="en-GB" sz="1000" dirty="0">
                <ns1:solidFill>
                  <ns1:schemeClr val="tx1">
                    <ns1:lumMod val="50000"/>
                    <ns1:lumOff val="50000"/>
                  </ns1:schemeClr>
                </ns1:solidFill>
                <ns1:latin typeface="Open Sans"/>
                <ns1:ea typeface="Open Sans"/>
                <ns1:cs typeface="Open Sans"/>
              </ns1:rPr>
              <ns1:t> across the term of the contract, and £</ns1:t>
            </ns1:r>
            <ns1:r>
              <ns1:rPr lang="tr-TR" sz="1000" dirty="0" err="1">
                <ns1:solidFill>
                  <ns1:schemeClr val="tx1">
                    <ns1:lumMod val="50000"/>
                    <ns1:lumOff val="50000"/>
                  </ns1:schemeClr>
                </ns1:solidFill>
                <ns1:latin typeface="Open Sans"/>
                <ns1:ea typeface="Open Sans"/>
                <ns1:cs typeface="Open Sans"/>
              </ns1:rPr>
              <ns1:t>161,000</ns1:t>
            </ns1:r>
            <ns1:r>
              <ns1:rPr lang="en-GB" sz="1000" dirty="0">
                <ns1:solidFill>
                  <ns1:schemeClr val="tx1">
                    <ns1:lumMod val="50000"/>
                    <ns1:lumOff val="50000"/>
                  </ns1:schemeClr>
                </ns1:solidFill>
                <ns1:latin typeface="Open Sans"/>
                <ns1:ea typeface="Open Sans"/>
                <ns1:cs typeface="Open Sans"/>
              </ns1:rPr>
              <ns1:t> every year</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estimate you could save </ns1:t>
            </ns1:r>
            <ns1:r>
              <ns1:rPr lang="tr-TR" sz="1000" dirty="0" err="1">
                <ns1:solidFill>
                  <ns1:schemeClr val="tx1">
                    <ns1:lumMod val="50000"/>
                    <ns1:lumOff val="50000"/>
                  </ns1:schemeClr>
                </ns1:solidFill>
                <ns1:latin typeface="Open Sans"/>
                <ns1:ea typeface="Open Sans"/>
                <ns1:cs typeface="Open Sans"/>
              </ns1:rPr>
              <ns1:t>9,720</ns1:t>
            </ns1:r>
            <ns1:r>
              <ns1:rPr lang="en-GB" sz="1000" dirty="0">
                <ns1:solidFill>
                  <ns1:schemeClr val="tx1">
                    <ns1:lumMod val="50000"/>
                    <ns1:lumOff val="50000"/>
                  </ns1:schemeClr>
                </ns1:solidFill>
                <ns1:latin typeface="Open Sans"/>
                <ns1:ea typeface="Open Sans"/>
                <ns1:cs typeface="Open Sans"/>
              </ns1:rPr>
              <ns1:t> hours every year</ns1:t>
            </ns1:r>
            <ns1:r>
              <ns1:rPr lang="tr-TR" sz="1000" dirty="0">
                <ns1:solidFill>
                  <ns1:schemeClr val="tx1">
                    <ns1:lumMod val="50000"/>
                    <ns1:lumOff val="50000"/>
                  </ns1:schemeClr>
                </ns1:solidFill>
                <ns1:latin typeface="Open Sans"/>
                <ns1:ea typeface="Open Sans"/>
                <ns1:cs typeface="Open Sans"/>
              </ns1:rPr>
              <ns1:t> across your team</ns1:t>
            </ns1:r>
            <ns1:endParaRPr lang="en-GB" sz="1000" dirty="0">
              <ns1:solidFill>
                <ns1:schemeClr val="tx1">
                  <ns1:lumMod val="50000"/>
                  <ns1:lumOff val="50000"/>
                </ns1:schemeClr>
              </ns1:solidFill>
              <ns1:latin typeface="Open Sans"/>
              <ns1:ea typeface="Open Sans"/>
              <ns1:cs typeface="Open Sans"/>
            </ns1:endParaRPr>
          </ns1:p>
          <ns1:p>
            <ns1:pPr marL="90170" indent="0">
              <ns1:spcBef>
                <ns1:spcPts val="400"/>
              </ns1:spcBef>
              <ns1:spcAft>
                <ns1:spcPts val="400"/>
              </ns1:spcAft>
              <ns1:buFont typeface="Arial" panose="020B0604020202020204" pitchFamily="34" charset="0"/>
              <ns1:buNone/>
            </ns1:pPr>
            <ns1:endParaRPr lang="en-GB" sz="1000" dirty="0">
              <ns1:solidFill>
                <ns1:schemeClr val="tx1">
                  <ns1:lumMod val="50000"/>
                  <ns1:lumOff val="50000"/>
                </ns1:schemeClr>
              </ns1:solidFill>
              <ns1:latin typeface="Open Sans"/>
              <ns1:ea typeface="Open Sans"/>
              <ns1:cs typeface="Open Sans"/>
            </ns1:endParaRPr>
          </ns1:p>
        </ns0:txBody>
      </ns0:sp>
    </ns0:spTree>
    <ns0:extLst>
      <ns0:ext uri="{BB962C8B-B14F-4D97-AF65-F5344CB8AC3E}">
        <ns3:creationId val="2314084908"/>
      </ns0:ext>
    </ns0:extLst>
  </ns0:cSld>
  <ns0:clrMapOvr>
    <ns1:masterClrMapping/>
  </ns0:clrMapOvr>
</ns0:sld>
</file>

<file path=ppt/slides/slide8.xml><?xml version="1.0" encoding="utf-8"?>
<ns0:sld xmlns:ns0="http://schemas.openxmlformats.org/presentationml/2006/main" xmlns:ns1="http://schemas.openxmlformats.org/drawingml/2006/main" xmlns:ns2="http://schemas.microsoft.com/office/drawing/2014/main" xmlns:ns3="http://schemas.openxmlformats.org/drawingml/2006/chart" xmlns:ns4="http://schemas.openxmlformats.org/officeDocument/2006/relationships" xmlns:ns5="http://schemas.microsoft.com/office/drawing/2010/main" xmlns:ns6="http://schemas.microsoft.com/office/drawing/2016/SVG/main" xmlns:ns7="http://schemas.microsoft.com/office/powerpoint/2010/main">
  <ns0:cSld>
    <ns0:spTree>
      <ns0:nvGrpSpPr>
        <ns0:cNvPr id="1" name=""/>
        <ns0:cNvGrpSpPr/>
        <ns0:nvPr/>
      </ns0:nvGrpSpPr>
      <ns0:grpSpPr>
        <ns1:xfrm>
          <ns1:off x="0" y="0"/>
          <ns1:ext cx="0" cy="0"/>
          <ns1:chOff x="0" y="0"/>
          <ns1:chExt cx="0" cy="0"/>
        </ns1:xfrm>
      </ns0:grpSpPr>
      <ns0:sp>
        <ns0:nvSpPr>
          <ns0:cNvPr id="2" name="Slide Number Placeholder 1">
            <ns1:extLst>
              <ns1:ext uri="{FF2B5EF4-FFF2-40B4-BE49-F238E27FC236}">
                <ns2:creationId id="{19BC53D8-9D7C-941A-CC2A-4063486EB986}"/>
              </ns1:ext>
            </ns1:extLst>
          </ns0:cNvPr>
          <ns0:cNvSpPr>
            <ns1:spLocks noGrp="1"/>
          </ns0:cNvSpPr>
          <ns0:nvPr>
            <ns0:ph type="sldNum" sz="quarter" idx="12"/>
          </ns0:nvPr>
        </ns0:nvSpPr>
        <ns0:spPr/>
        <ns0:txBody>
          <ns1:bodyPr/>
          <ns1:lstStyle/>
          <ns1:p>
            <ns1:fld id="{3531A8E9-B4CF-5643-AF96-CB4C768DAD63}" type="slidenum">
              <ns1:rPr lang="en-US" smtClean="0"/>
              <ns1:t>8</ns1:t>
            </ns1:fld>
            <ns1:endParaRPr lang="en-US"/>
          </ns1:p>
        </ns0:txBody>
      </ns0:sp>
      <ns0:graphicFrame>
        <ns0:nvGraphicFramePr>
          <ns0:cNvPr id="8" name="Chart 7">
            <ns1:extLst>
              <ns1:ext uri="{FF2B5EF4-FFF2-40B4-BE49-F238E27FC236}">
                <ns2:creationId id="{EFCB1EEA-BDEC-08E7-276C-322204CC06FC}"/>
              </ns1:ext>
            </ns1:extLst>
          </ns0:cNvPr>
          <ns0:cNvGraphicFramePr>
            <ns1:graphicFrameLocks/>
          </ns0:cNvGraphicFramePr>
          <ns0:nvPr/>
        </ns0:nvGraphicFramePr>
        <ns0:xfrm>
          <ns1:off x="5669907" y="2657753"/>
          <ns1:ext cx="5531728" cy="1866311"/>
        </ns0:xfrm>
        <ns1:graphic>
          <ns1:graphicData uri="http://schemas.openxmlformats.org/drawingml/2006/chart">
            <ns3:chart ns4:id="rId2"/>
          </ns1:graphicData>
        </ns1:graphic>
      </ns0:graphicFrame>
      <ns0:sp>
        <ns0:nvSpPr>
          <ns0:cNvPr id="9" name="TextBox 8">
            <ns1:extLst>
              <ns1:ext uri="{FF2B5EF4-FFF2-40B4-BE49-F238E27FC236}">
                <ns2:creationId id="{BE94A281-D1A0-E5FD-CB82-72B642FBC7D5}"/>
              </ns1:ext>
            </ns1:extLst>
          </ns0:cNvPr>
          <ns0:cNvSpPr txBox="1"/>
          <ns0:nvPr/>
        </ns0:nvSpPr>
        <ns0:spPr>
          <ns1:xfrm>
            <ns1:off x="6318909" y="4542908"/>
            <ns1:ext cx="565872" cy="215444"/>
          </ns1:xfrm>
          <ns1:prstGeom prst="rect">
            <ns1:avLst/>
          </ns1:prstGeom>
          <ns1:noFill/>
        </ns0:spPr>
        <ns0:txBody>
          <ns1:bodyPr wrap="square" rtlCol="0">
            <ns1:spAutoFit/>
          </ns1:bodyPr>
          <ns1:lstStyle/>
          <ns1:p>
            <ns1:pPr algn="ctr"/>
            <ns1:r>
              <ns1:rPr lang="en-GB" sz="800">
                <ns1:solidFill>
                  <ns1:schemeClr val="bg1">
                    <ns1:lumMod val="50000"/>
                  </ns1:schemeClr>
                </ns1:solidFill>
                <ns1:latin typeface="Open Sans" panose="020B0606030504020204" pitchFamily="34" charset="0"/>
                <ns1:ea typeface="Open Sans" panose="020B0606030504020204" pitchFamily="34" charset="0"/>
                <ns1:cs typeface="Open Sans" panose="020B0606030504020204" pitchFamily="34" charset="0"/>
              </ns1:rPr>
              <ns1:t>YEAR 1</ns1:t>
            </ns1:r>
          </ns1:p>
        </ns0:txBody>
      </ns0:sp>
      <ns0:cxnSp>
        <ns0:nvCxnSpPr>
          <ns0:cNvPr id="10" name="Straight Connector 9">
            <ns1:extLst>
              <ns1:ext uri="{FF2B5EF4-FFF2-40B4-BE49-F238E27FC236}">
                <ns2:creationId id="{8449F8A7-FC6D-313E-A2DF-2680E8BEA7AC}"/>
              </ns1:ext>
            </ns1:extLst>
          </ns0:cNvPr>
          <ns0:cNvCxnSpPr>
            <ns1:cxnSpLocks/>
          </ns0:cNvCxnSpPr>
          <ns0:nvPr/>
        </ns0:nvCxnSpPr>
        <ns0:spPr>
          <ns1:xfrm>
            <ns1:off x="6303932" y="4505358"/>
            <ns1:ext cx="607573" cy="0"/>
          </ns1:xfrm>
          <ns1:prstGeom prst="line">
            <ns1:avLst/>
          </ns1:prstGeom>
          <ns1:ln w="57150">
            <ns1:solidFill>
              <ns1:schemeClr val="accent4"/>
            </ns1:solidFill>
          </ns1:ln>
        </ns0:spPr>
        <ns0:style>
          <ns1:lnRef idx="1">
            <ns1:schemeClr val="accent3"/>
          </ns1:lnRef>
          <ns1:fillRef idx="0">
            <ns1:schemeClr val="accent3"/>
          </ns1:fillRef>
          <ns1:effectRef idx="0">
            <ns1:schemeClr val="accent3"/>
          </ns1:effectRef>
          <ns1:fontRef idx="minor">
            <ns1:schemeClr val="tx1"/>
          </ns1:fontRef>
        </ns0:style>
      </ns0:cxnSp>
      <ns0:sp>
        <ns0:nvSpPr>
          <ns0:cNvPr id="11" name="TextBox 10">
            <ns1:extLst>
              <ns1:ext uri="{FF2B5EF4-FFF2-40B4-BE49-F238E27FC236}">
                <ns2:creationId id="{7965C874-7CD2-69FC-F01E-31A1F1F36C0E}"/>
              </ns1:ext>
            </ns1:extLst>
          </ns0:cNvPr>
          <ns0:cNvSpPr txBox="1"/>
          <ns0:nvPr/>
        </ns0:nvSpPr>
        <ns0:spPr>
          <ns1:xfrm>
            <ns1:off x="9521321" y="4542908"/>
            <ns1:ext cx="565872" cy="215444"/>
          </ns1:xfrm>
          <ns1:prstGeom prst="rect">
            <ns1:avLst/>
          </ns1:prstGeom>
          <ns1:noFill/>
        </ns0:spPr>
        <ns0:txBody>
          <ns1:bodyPr wrap="square" rtlCol="0">
            <ns1:spAutoFit/>
          </ns1:bodyPr>
          <ns1:lstStyle/>
          <ns1:p>
            <ns1:pPr algn="ctr"/>
            <ns1:r>
              <ns1:rPr lang="en-GB" sz="800">
                <ns1:solidFill>
                  <ns1:schemeClr val="bg1">
                    <ns1:lumMod val="50000"/>
                  </ns1:schemeClr>
                </ns1:solidFill>
                <ns1:latin typeface="Open Sans" panose="020B0606030504020204" pitchFamily="34" charset="0"/>
                <ns1:ea typeface="Open Sans" panose="020B0606030504020204" pitchFamily="34" charset="0"/>
                <ns1:cs typeface="Open Sans" panose="020B0606030504020204" pitchFamily="34" charset="0"/>
              </ns1:rPr>
              <ns1:t>YEAR 4</ns1:t>
            </ns1:r>
          </ns1:p>
        </ns0:txBody>
      </ns0:sp>
      <ns0:sp>
        <ns0:nvSpPr>
          <ns0:cNvPr id="12" name="Rectangle 11">
            <ns1:extLst>
              <ns1:ext uri="{FF2B5EF4-FFF2-40B4-BE49-F238E27FC236}">
                <ns2:creationId id="{C17307F1-3E9F-31AB-602F-D0B447E51DF3}"/>
              </ns1:ext>
            </ns1:extLst>
          </ns0:cNvPr>
          <ns0:cNvSpPr/>
          <ns0:nvPr/>
        </ns0:nvSpPr>
        <ns0:spPr>
          <ns1:xfrm>
            <ns1:off x="7671223" y="4871633"/>
            <ns1:ext cx="172687" cy="160235"/>
          </ns1:xfrm>
          <ns1:prstGeom prst="rect">
            <ns1:avLst/>
          </ns1:prstGeom>
          <ns1:solidFill>
            <ns1:schemeClr val="accent1"/>
          </ns1:solidFill>
          <ns1:ln>
            <ns1:noFill/>
          </ns1:ln>
        </ns0:spPr>
        <ns0:style>
          <ns1:lnRef idx="2">
            <ns1:schemeClr val="accent2">
              <ns1:shade val="50000"/>
            </ns1:schemeClr>
          </ns1:lnRef>
          <ns1:fillRef idx="1">
            <ns1:schemeClr val="accent2"/>
          </ns1:fillRef>
          <ns1:effectRef idx="0">
            <ns1:schemeClr val="accent2"/>
          </ns1:effectRef>
          <ns1:fontRef idx="minor">
            <ns1:schemeClr val="lt1"/>
          </ns1:fontRef>
        </ns0:style>
        <ns0:txBody>
          <ns1:bodyPr rtlCol="0" anchor="ctr"/>
          <ns1:lstStyle/>
          <ns1:p>
            <ns1:pPr algn="ctr"/>
            <ns1:endParaRPr lang="en-GB"/>
          </ns1:p>
        </ns0:txBody>
      </ns0:sp>
      <ns0:sp>
        <ns0:nvSpPr>
          <ns0:cNvPr id="13" name="TextBox 12">
            <ns1:extLst>
              <ns1:ext uri="{FF2B5EF4-FFF2-40B4-BE49-F238E27FC236}">
                <ns2:creationId id="{C19F8ECD-4880-724C-097B-DAE96AEC930F}"/>
              </ns1:ext>
            </ns1:extLst>
          </ns0:cNvPr>
          <ns0:cNvSpPr txBox="1"/>
          <ns0:nvPr/>
        </ns0:nvSpPr>
        <ns0:spPr>
          <ns1:xfrm>
            <ns1:off x="7772940" y="4862500"/>
            <ns1:ext cx="906240" cy="215444"/>
          </ns1:xfrm>
          <ns1:prstGeom prst="rect">
            <ns1:avLst/>
          </ns1:prstGeom>
          <ns1:noFill/>
        </ns0:spPr>
        <ns0:txBody>
          <ns1:bodyPr wrap="square" rtlCol="0">
            <ns1:spAutoFit/>
          </ns1:bodyPr>
          <ns1:lstStyle/>
          <ns1:p>
            <ns1:pPr algn="ctr"/>
            <ns1:r>
              <ns1:rPr lang="en-GB" sz="800">
                <ns1:solidFill>
                  <ns1:schemeClr val="bg1">
                    <ns1:lumMod val="50000"/>
                  </ns1:schemeClr>
                </ns1:solidFill>
                <ns1:latin typeface="Open Sans" panose="020B0606030504020204" pitchFamily="34" charset="0"/>
                <ns1:ea typeface="Open Sans" panose="020B0606030504020204" pitchFamily="34" charset="0"/>
                <ns1:cs typeface="Open Sans" panose="020B0606030504020204" pitchFamily="34" charset="0"/>
              </ns1:rPr>
              <ns1:t>INVESTMENT</ns1:t>
            </ns1:r>
          </ns1:p>
        </ns0:txBody>
      </ns0:sp>
      <ns0:sp>
        <ns0:nvSpPr>
          <ns0:cNvPr id="14" name="Rectangle 13">
            <ns1:extLst>
              <ns1:ext uri="{FF2B5EF4-FFF2-40B4-BE49-F238E27FC236}">
                <ns2:creationId id="{23547995-0EAD-1650-0828-399741769E1F}"/>
              </ns1:ext>
            </ns1:extLst>
          </ns0:cNvPr>
          <ns0:cNvSpPr/>
          <ns0:nvPr/>
        </ns0:nvSpPr>
        <ns0:spPr>
          <ns1:xfrm>
            <ns1:off x="9086850" y="4871613"/>
            <ns1:ext cx="184133" cy="160235"/>
          </ns1:xfrm>
          <ns1:prstGeom prst="rect">
            <ns1:avLst/>
          </ns1:prstGeom>
          <ns1:solidFill>
            <ns1:schemeClr val="accent3"/>
          </ns1:solidFill>
          <ns1:ln>
            <ns1:noFill/>
          </ns1:ln>
        </ns0:spPr>
        <ns0:style>
          <ns1:lnRef idx="2">
            <ns1:schemeClr val="accent2">
              <ns1:shade val="50000"/>
            </ns1:schemeClr>
          </ns1:lnRef>
          <ns1:fillRef idx="1">
            <ns1:schemeClr val="accent2"/>
          </ns1:fillRef>
          <ns1:effectRef idx="0">
            <ns1:schemeClr val="accent2"/>
          </ns1:effectRef>
          <ns1:fontRef idx="minor">
            <ns1:schemeClr val="lt1"/>
          </ns1:fontRef>
        </ns0:style>
        <ns0:txBody>
          <ns1:bodyPr rtlCol="0" anchor="ctr"/>
          <ns1:lstStyle/>
          <ns1:p>
            <ns1:pPr algn="ctr"/>
            <ns1:endParaRPr lang="en-GB"/>
          </ns1:p>
        </ns0:txBody>
      </ns0:sp>
      <ns0:sp>
        <ns0:nvSpPr>
          <ns0:cNvPr id="15" name="TextBox 14">
            <ns1:extLst>
              <ns1:ext uri="{FF2B5EF4-FFF2-40B4-BE49-F238E27FC236}">
                <ns2:creationId id="{0B381449-0B76-F1EF-4F55-C41BCD50E42A}"/>
              </ns1:ext>
            </ns1:extLst>
          </ns0:cNvPr>
          <ns0:cNvSpPr txBox="1"/>
          <ns0:nvPr/>
        </ns0:nvSpPr>
        <ns0:spPr>
          <ns1:xfrm>
            <ns1:off x="9209014" y="4862500"/>
            <ns1:ext cx="624613" cy="215444"/>
          </ns1:xfrm>
          <ns1:prstGeom prst="rect">
            <ns1:avLst/>
          </ns1:prstGeom>
          <ns1:noFill/>
        </ns0:spPr>
        <ns0:txBody>
          <ns1:bodyPr wrap="square" rtlCol="0">
            <ns1:spAutoFit/>
          </ns1:bodyPr>
          <ns1:lstStyle/>
          <ns1:p>
            <ns1:pPr algn="ctr"/>
            <ns1:r>
              <ns1:rPr lang="en-GB" sz="800">
                <ns1:solidFill>
                  <ns1:schemeClr val="bg1">
                    <ns1:lumMod val="50000"/>
                  </ns1:schemeClr>
                </ns1:solidFill>
                <ns1:latin typeface="Open Sans" panose="020B0606030504020204" pitchFamily="34" charset="0"/>
                <ns1:ea typeface="Open Sans" panose="020B0606030504020204" pitchFamily="34" charset="0"/>
                <ns1:cs typeface="Open Sans" panose="020B0606030504020204" pitchFamily="34" charset="0"/>
              </ns1:rPr>
              <ns1:t>BENEFIT</ns1:t>
            </ns1:r>
          </ns1:p>
        </ns0:txBody>
      </ns0:sp>
      <ns0:sp>
        <ns0:nvSpPr>
          <ns0:cNvPr id="16" name="TextBox 15">
            <ns1:extLst>
              <ns1:ext uri="{FF2B5EF4-FFF2-40B4-BE49-F238E27FC236}">
                <ns2:creationId id="{81F4BBBE-B522-6819-ADDD-AA352D356F1F}"/>
              </ns1:ext>
            </ns1:extLst>
          </ns0:cNvPr>
          <ns0:cNvSpPr txBox="1"/>
          <ns0:nvPr/>
        </ns0:nvSpPr>
        <ns0:spPr>
          <ns1:xfrm>
            <ns1:off x="7370173" y="4534313"/>
            <ns1:ext cx="565872" cy="215444"/>
          </ns1:xfrm>
          <ns1:prstGeom prst="rect">
            <ns1:avLst/>
          </ns1:prstGeom>
          <ns1:noFill/>
        </ns0:spPr>
        <ns0:txBody>
          <ns1:bodyPr wrap="square" rtlCol="0">
            <ns1:spAutoFit/>
          </ns1:bodyPr>
          <ns1:lstStyle/>
          <ns1:p>
            <ns1:pPr algn="ctr"/>
            <ns1:r>
              <ns1:rPr lang="en-GB" sz="800">
                <ns1:solidFill>
                  <ns1:schemeClr val="bg1">
                    <ns1:lumMod val="50000"/>
                  </ns1:schemeClr>
                </ns1:solidFill>
                <ns1:latin typeface="Open Sans" panose="020B0606030504020204" pitchFamily="34" charset="0"/>
                <ns1:ea typeface="Open Sans" panose="020B0606030504020204" pitchFamily="34" charset="0"/>
                <ns1:cs typeface="Open Sans" panose="020B0606030504020204" pitchFamily="34" charset="0"/>
              </ns1:rPr>
              <ns1:t>YEAR 2</ns1:t>
            </ns1:r>
          </ns1:p>
        </ns0:txBody>
      </ns0:sp>
      <ns0:sp>
        <ns0:nvSpPr>
          <ns0:cNvPr id="17" name="TextBox 16">
            <ns1:extLst>
              <ns1:ext uri="{FF2B5EF4-FFF2-40B4-BE49-F238E27FC236}">
                <ns2:creationId id="{A6E8D07E-173B-6337-B44A-85A484F1B09A}"/>
              </ns1:ext>
            </ns1:extLst>
          </ns0:cNvPr>
          <ns0:cNvSpPr txBox="1"/>
          <ns0:nvPr/>
        </ns0:nvSpPr>
        <ns0:spPr>
          <ns1:xfrm>
            <ns1:off x="5614506" y="2016672"/>
            <ns1:ext cx="4884244" cy="378886"/>
          </ns1:xfrm>
          <ns1:prstGeom prst="rect">
            <ns1:avLst/>
          </ns1:prstGeom>
          <ns1:noFill/>
        </ns0:spPr>
        <ns0:txBody>
          <ns1:bodyPr wrap="square">
            <ns1:spAutoFit/>
          </ns1:bodyPr>
          <ns1:lstStyle/>
          <ns1:p>
            <ns1:r>
              <ns1:rPr lang="tr-TR" sz="1862" b="1" dirty="0" err="1">
                <ns1:solidFill>
                  <ns1:srgbClr val="25252C"/>
                </ns1:solidFill>
                <ns1:latin typeface="Montserrat SemiBold" pitchFamily="2" charset="77"/>
              </ns1:rPr>
              <ns1:t>sadasd</ns1:t>
            </ns1:r>
            <ns1:r>
              <ns1:rPr lang="en-GB" sz="1862" b="1" dirty="0">
                <ns1:solidFill>
                  <ns1:srgbClr val="25252C"/>
                </ns1:solidFill>
                <ns1:latin typeface="Montserrat SemiBold" pitchFamily="2" charset="77"/>
              </ns1:rPr>
              <ns1:t> RETURNS</ns1:t>
            </ns1:r>
          </ns1:p>
        </ns0:txBody>
      </ns0:sp>
      <ns0:cxnSp>
        <ns0:nvCxnSpPr>
          <ns0:cNvPr id="18" name="Straight Connector 17">
            <ns1:extLst>
              <ns1:ext uri="{FF2B5EF4-FFF2-40B4-BE49-F238E27FC236}">
                <ns2:creationId id="{2B8A4694-80A8-24F1-7161-7605BE1AF04A}"/>
              </ns1:ext>
            </ns1:extLst>
          </ns0:cNvPr>
          <ns0:cNvCxnSpPr>
            <ns1:cxnSpLocks/>
          </ns0:cNvCxnSpPr>
          <ns0:nvPr/>
        </ns0:nvCxnSpPr>
        <ns0:spPr>
          <ns1:xfrm>
            <ns1:off x="7351123" y="4499703"/>
            <ns1:ext cx="607573" cy="0"/>
          </ns1:xfrm>
          <ns1:prstGeom prst="line">
            <ns1:avLst/>
          </ns1:prstGeom>
          <ns1:ln w="57150">
            <ns1:solidFill>
              <ns1:schemeClr val="accent4"/>
            </ns1:solidFill>
          </ns1:ln>
        </ns0:spPr>
        <ns0:style>
          <ns1:lnRef idx="1">
            <ns1:schemeClr val="accent3"/>
          </ns1:lnRef>
          <ns1:fillRef idx="0">
            <ns1:schemeClr val="accent3"/>
          </ns1:fillRef>
          <ns1:effectRef idx="0">
            <ns1:schemeClr val="accent3"/>
          </ns1:effectRef>
          <ns1:fontRef idx="minor">
            <ns1:schemeClr val="tx1"/>
          </ns1:fontRef>
        </ns0:style>
      </ns0:cxnSp>
      <ns0:cxnSp>
        <ns0:nvCxnSpPr>
          <ns0:cNvPr id="19" name="Straight Connector 18">
            <ns1:extLst>
              <ns1:ext uri="{FF2B5EF4-FFF2-40B4-BE49-F238E27FC236}">
                <ns2:creationId id="{267887AB-D86D-4FCE-C90D-139F3D439E0F}"/>
              </ns1:ext>
            </ns1:extLst>
          </ns0:cNvPr>
          <ns0:cNvCxnSpPr>
            <ns1:cxnSpLocks/>
          </ns0:cNvCxnSpPr>
          <ns0:nvPr/>
        </ns0:nvCxnSpPr>
        <ns0:spPr>
          <ns1:xfrm>
            <ns1:off x="8422593" y="4501300"/>
            <ns1:ext cx="618916" cy="0"/>
          </ns1:xfrm>
          <ns1:prstGeom prst="line">
            <ns1:avLst/>
          </ns1:prstGeom>
          <ns1:ln w="57150">
            <ns1:solidFill>
              <ns1:schemeClr val="accent4"/>
            </ns1:solidFill>
          </ns1:ln>
        </ns0:spPr>
        <ns0:style>
          <ns1:lnRef idx="1">
            <ns1:schemeClr val="accent3"/>
          </ns1:lnRef>
          <ns1:fillRef idx="0">
            <ns1:schemeClr val="accent3"/>
          </ns1:fillRef>
          <ns1:effectRef idx="0">
            <ns1:schemeClr val="accent3"/>
          </ns1:effectRef>
          <ns1:fontRef idx="minor">
            <ns1:schemeClr val="tx1"/>
          </ns1:fontRef>
        </ns0:style>
      </ns0:cxnSp>
      <ns0:cxnSp>
        <ns0:nvCxnSpPr>
          <ns0:cNvPr id="20" name="Straight Connector 19">
            <ns1:extLst>
              <ns1:ext uri="{FF2B5EF4-FFF2-40B4-BE49-F238E27FC236}">
                <ns2:creationId id="{1E5FF4BC-4ACC-E8C4-02E3-9CC3261AAF43}"/>
              </ns1:ext>
            </ns1:extLst>
          </ns0:cNvPr>
          <ns0:cNvCxnSpPr>
            <ns1:cxnSpLocks/>
          </ns0:cNvCxnSpPr>
          <ns0:nvPr/>
        </ns0:nvCxnSpPr>
        <ns0:spPr>
          <ns1:xfrm>
            <ns1:off x="9479995" y="4501300"/>
            <ns1:ext cx="618916" cy="0"/>
          </ns1:xfrm>
          <ns1:prstGeom prst="line">
            <ns1:avLst/>
          </ns1:prstGeom>
          <ns1:ln w="57150">
            <ns1:solidFill>
              <ns1:schemeClr val="accent4"/>
            </ns1:solidFill>
          </ns1:ln>
        </ns0:spPr>
        <ns0:style>
          <ns1:lnRef idx="1">
            <ns1:schemeClr val="accent3"/>
          </ns1:lnRef>
          <ns1:fillRef idx="0">
            <ns1:schemeClr val="accent3"/>
          </ns1:fillRef>
          <ns1:effectRef idx="0">
            <ns1:schemeClr val="accent3"/>
          </ns1:effectRef>
          <ns1:fontRef idx="minor">
            <ns1:schemeClr val="tx1"/>
          </ns1:fontRef>
        </ns0:style>
      </ns0:cxnSp>
      <ns0:cxnSp>
        <ns0:nvCxnSpPr>
          <ns0:cNvPr id="21" name="Straight Connector 20">
            <ns1:extLst>
              <ns1:ext uri="{FF2B5EF4-FFF2-40B4-BE49-F238E27FC236}">
                <ns2:creationId id="{13E78D28-15B3-66E5-6E12-C0FA26BF754B}"/>
              </ns1:ext>
            </ns1:extLst>
          </ns0:cNvPr>
          <ns0:cNvCxnSpPr>
            <ns1:cxnSpLocks/>
          </ns0:cNvCxnSpPr>
          <ns0:nvPr/>
        </ns0:nvCxnSpPr>
        <ns0:spPr>
          <ns1:xfrm>
            <ns1:off x="10550332" y="4501300"/>
            <ns1:ext cx="618916" cy="0"/>
          </ns1:xfrm>
          <ns1:prstGeom prst="line">
            <ns1:avLst/>
          </ns1:prstGeom>
          <ns1:ln w="57150">
            <ns1:solidFill>
              <ns1:schemeClr val="accent4"/>
            </ns1:solidFill>
          </ns1:ln>
        </ns0:spPr>
        <ns0:style>
          <ns1:lnRef idx="1">
            <ns1:schemeClr val="accent3"/>
          </ns1:lnRef>
          <ns1:fillRef idx="0">
            <ns1:schemeClr val="accent3"/>
          </ns1:fillRef>
          <ns1:effectRef idx="0">
            <ns1:schemeClr val="accent3"/>
          </ns1:effectRef>
          <ns1:fontRef idx="minor">
            <ns1:schemeClr val="tx1"/>
          </ns1:fontRef>
        </ns0:style>
      </ns0:cxnSp>
      <ns0:sp>
        <ns0:nvSpPr>
          <ns0:cNvPr id="22" name="TextBox 21">
            <ns1:extLst>
              <ns1:ext uri="{FF2B5EF4-FFF2-40B4-BE49-F238E27FC236}">
                <ns2:creationId id="{E56198AE-6EB5-C51F-409C-26B8F7F86BEF}"/>
              </ns1:ext>
            </ns1:extLst>
          </ns0:cNvPr>
          <ns0:cNvSpPr txBox="1"/>
          <ns0:nvPr/>
        </ns0:nvSpPr>
        <ns0:spPr>
          <ns1:xfrm>
            <ns1:off x="8444646" y="4537558"/>
            <ns1:ext cx="565872" cy="215444"/>
          </ns1:xfrm>
          <ns1:prstGeom prst="rect">
            <ns1:avLst/>
          </ns1:prstGeom>
          <ns1:noFill/>
        </ns0:spPr>
        <ns0:txBody>
          <ns1:bodyPr wrap="square" rtlCol="0">
            <ns1:spAutoFit/>
          </ns1:bodyPr>
          <ns1:lstStyle/>
          <ns1:p>
            <ns1:pPr algn="ctr"/>
            <ns1:r>
              <ns1:rPr lang="en-GB" sz="800">
                <ns1:solidFill>
                  <ns1:schemeClr val="bg1">
                    <ns1:lumMod val="50000"/>
                  </ns1:schemeClr>
                </ns1:solidFill>
                <ns1:latin typeface="Open Sans" panose="020B0606030504020204" pitchFamily="34" charset="0"/>
                <ns1:ea typeface="Open Sans" panose="020B0606030504020204" pitchFamily="34" charset="0"/>
                <ns1:cs typeface="Open Sans" panose="020B0606030504020204" pitchFamily="34" charset="0"/>
              </ns1:rPr>
              <ns1:t>YEAR 3</ns1:t>
            </ns1:r>
          </ns1:p>
        </ns0:txBody>
      </ns0:sp>
      <ns0:sp>
        <ns0:nvSpPr>
          <ns0:cNvPr id="23" name="TextBox 22">
            <ns1:extLst>
              <ns1:ext uri="{FF2B5EF4-FFF2-40B4-BE49-F238E27FC236}">
                <ns2:creationId id="{0EB2181E-C4A0-6999-3B29-5141DD713FE1}"/>
              </ns1:ext>
            </ns1:extLst>
          </ns0:cNvPr>
          <ns0:cNvSpPr txBox="1"/>
          <ns0:nvPr/>
        </ns0:nvSpPr>
        <ns0:spPr>
          <ns1:xfrm>
            <ns1:off x="10589451" y="4550022"/>
            <ns1:ext cx="565872" cy="215444"/>
          </ns1:xfrm>
          <ns1:prstGeom prst="rect">
            <ns1:avLst/>
          </ns1:prstGeom>
          <ns1:noFill/>
        </ns0:spPr>
        <ns0:txBody>
          <ns1:bodyPr wrap="square" rtlCol="0">
            <ns1:spAutoFit/>
          </ns1:bodyPr>
          <ns1:lstStyle/>
          <ns1:p>
            <ns1:pPr algn="ctr"/>
            <ns1:r>
              <ns1:rPr lang="en-GB" sz="800">
                <ns1:solidFill>
                  <ns1:schemeClr val="bg1">
                    <ns1:lumMod val="50000"/>
                  </ns1:schemeClr>
                </ns1:solidFill>
                <ns1:latin typeface="Open Sans" panose="020B0606030504020204" pitchFamily="34" charset="0"/>
                <ns1:ea typeface="Open Sans" panose="020B0606030504020204" pitchFamily="34" charset="0"/>
                <ns1:cs typeface="Open Sans" panose="020B0606030504020204" pitchFamily="34" charset="0"/>
              </ns1:rPr>
              <ns1:t>YEAR 5</ns1:t>
            </ns1:r>
          </ns1:p>
        </ns0:txBody>
      </ns0:sp>
      <ns0:sp>
        <ns0:nvSpPr>
          <ns0:cNvPr id="41" name="TextBox 40">
            <ns1:extLst>
              <ns1:ext uri="{FF2B5EF4-FFF2-40B4-BE49-F238E27FC236}">
                <ns2:creationId id="{854C1CF3-49C6-7197-7CCD-F4A045119A8D}"/>
              </ns1:ext>
            </ns1:extLst>
          </ns0:cNvPr>
          <ns0:cNvSpPr txBox="1"/>
          <ns0:nvPr/>
        </ns0:nvSpPr>
        <ns0:spPr>
          <ns1:xfrm>
            <ns1:off x="1491097" y="2200685"/>
            <ns1:ext cx="1408328" cy="338554"/>
          </ns1:xfrm>
          <ns1:prstGeom prst="rect">
            <ns1:avLst/>
          </ns1:prstGeom>
          <ns1:noFill/>
        </ns0:spPr>
        <ns0:txBody>
          <ns1:bodyPr wrap="square" rtlCol="0">
            <ns1:spAutoFit/>
          </ns1:bodyPr>
          <ns1:lstStyle/>
          <ns1:p>
            <ns1:r>
              <ns1: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16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834,593</ns1:t>
            </ns1:r>
            <ns1:endPara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endParaRPr>
          </ns1:p>
        </ns0:txBody>
      </ns0:sp>
      <ns0:sp>
        <ns0:nvSpPr>
          <ns0:cNvPr id="43" name="TextBox 42">
            <ns1:extLst>
              <ns1:ext uri="{FF2B5EF4-FFF2-40B4-BE49-F238E27FC236}">
                <ns2:creationId id="{1CA5A673-91FC-2C94-7F57-6F75AF00332C}"/>
              </ns1:ext>
            </ns1:extLst>
          </ns0:cNvPr>
          <ns0:cNvSpPr txBox="1"/>
          <ns0:nvPr/>
        </ns0:nvSpPr>
        <ns0:spPr>
          <ns1:xfrm>
            <ns1:off x="3797628" y="4027026"/>
            <ns1:ext cx="1260000" cy="584775"/>
          </ns1:xfrm>
          <ns1:prstGeom prst="rect">
            <ns1:avLst/>
          </ns1:prstGeom>
          <ns1:noFill/>
        </ns0:spPr>
        <ns0:txBody>
          <ns1:bodyPr wrap="square" rtlCol="0">
            <ns1:spAutoFit/>
          </ns1:bodyPr>
          <ns1:lstStyle/>
          <ns1:p>
            <ns1:r>
              <ns1:rPr lang="tr-TR" sz="16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1</ns1:t>
            </ns1:r>
            <ns1:r>
              <ns1: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month</ns1:t>
            </ns1:r>
            <ns1:r>
              <ns1:rPr lang="tr-TR"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ns1:t>
            </ns1:r>
            <ns1:r>
              <ns1: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s</ns1:t>
            </ns1:r>
            <ns1:r>
              <ns1:rPr lang="tr-TR"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ns1:t>
            </ns1:r>
            <ns1:endPara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endParaRPr>
          </ns1:p>
        </ns0:txBody>
      </ns0:sp>
      <ns0:sp>
        <ns0:nvSpPr>
          <ns0:cNvPr id="44" name="TextBox 43">
            <ns1:extLst>
              <ns1:ext uri="{FF2B5EF4-FFF2-40B4-BE49-F238E27FC236}">
                <ns2:creationId id="{B51CD36F-4B90-CBDF-E4CA-2F7753CCAD0D}"/>
              </ns1:ext>
            </ns1:extLst>
          </ns0:cNvPr>
          <ns0:cNvSpPr txBox="1"/>
          <ns0:nvPr/>
        </ns0:nvSpPr>
        <ns0:spPr>
          <ns1:xfrm>
            <ns1:off x="1491097" y="4017274"/>
            <ns1:ext cx="1599526" cy="584775"/>
          </ns1:xfrm>
          <ns1:prstGeom prst="rect">
            <ns1:avLst/>
          </ns1:prstGeom>
          <ns1:noFill/>
        </ns0:spPr>
        <ns0:txBody>
          <ns1:bodyPr wrap="square" rtlCol="0">
            <ns1:spAutoFit/>
          </ns1:bodyPr>
          <ns1:lstStyle/>
          <ns1:p>
            <ns1:r>
              <ns1: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16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91,060</ns1:t>
            </ns1:r>
            <ns1:endPara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endParaRPr>
          </ns1:p>
        </ns0:txBody>
      </ns0:sp>
      <ns0:sp>
        <ns0:nvSpPr>
          <ns0:cNvPr id="45" name="TextBox 44">
            <ns1:extLst>
              <ns1:ext uri="{FF2B5EF4-FFF2-40B4-BE49-F238E27FC236}">
                <ns2:creationId id="{1B3924B1-6D93-5AF9-68DF-307D783C4301}"/>
              </ns1:ext>
            </ns1:extLst>
          </ns0:cNvPr>
          <ns0:cNvSpPr txBox="1"/>
          <ns0:nvPr/>
        </ns0:nvSpPr>
        <ns0:spPr>
          <ns1:xfrm>
            <ns1:off x="1491097" y="3192818"/>
            <ns1:ext cx="1278041" cy="338554"/>
          </ns1:xfrm>
          <ns1:prstGeom prst="rect">
            <ns1:avLst/>
          </ns1:prstGeom>
          <ns1:noFill/>
        </ns0:spPr>
        <ns0:txBody>
          <ns1:bodyPr wrap="square" rtlCol="0">
            <ns1:spAutoFit/>
          </ns1:bodyPr>
          <ns1:lstStyle/>
          <ns1:p>
            <ns1:r>
              <ns1: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16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68,932</ns1:t>
            </ns1:r>
            <ns1:endPara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endParaRPr>
          </ns1:p>
        </ns0:txBody>
      </ns0:sp>
      <ns0:sp>
        <ns0:nvSpPr>
          <ns0:cNvPr id="49" name="TextBox 48">
            <ns1:extLst>
              <ns1:ext uri="{FF2B5EF4-FFF2-40B4-BE49-F238E27FC236}">
                <ns2:creationId id="{059F857E-0C32-6C1E-C411-71299828D62F}"/>
              </ns1:ext>
            </ns1:extLst>
          </ns0:cNvPr>
          <ns0:cNvSpPr txBox="1"/>
          <ns0:nvPr/>
        </ns0:nvSpPr>
        <ns0:spPr>
          <ns1:xfrm>
            <ns1:off x="3797628" y="3184326"/>
            <ns1:ext cx="1260000" cy="338554"/>
          </ns1:xfrm>
          <ns1:prstGeom prst="rect">
            <ns1:avLst/>
          </ns1:prstGeom>
          <ns1:noFill/>
        </ns0:spPr>
        <ns0:txBody>
          <ns1:bodyPr wrap="square" rtlCol="0">
            <ns1:spAutoFit/>
          </ns1:bodyPr>
          <ns1:lstStyle/>
          <ns1:p>
            <ns1:r>
              <ns1:rPr lang="tr-TR" sz="16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917</ns1:t>
            </ns1:r>
            <ns1:r>
              <ns1: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ns1:t>
            </ns1:r>
          </ns1:p>
        </ns0:txBody>
      </ns0:sp>
      <ns0:sp>
        <ns0:nvSpPr>
          <ns0:cNvPr id="51" name="TextBox 50">
            <ns1:extLst>
              <ns1:ext uri="{FF2B5EF4-FFF2-40B4-BE49-F238E27FC236}">
                <ns2:creationId id="{919B2869-F7B8-C766-B4DF-19CA5F6D8E9E}"/>
              </ns1:ext>
            </ns1:extLst>
          </ns0:cNvPr>
          <ns0:cNvSpPr txBox="1"/>
          <ns0:nvPr/>
        </ns0:nvSpPr>
        <ns0:spPr>
          <ns1:xfrm>
            <ns1:off x="3797628" y="2204508"/>
            <ns1:ext cx="1260000" cy="338554"/>
          </ns1:xfrm>
          <ns1:prstGeom prst="rect">
            <ns1:avLst/>
          </ns1:prstGeom>
          <ns1:noFill/>
        </ns0:spPr>
        <ns0:txBody>
          <ns1:bodyPr wrap="square">
            <ns1:spAutoFit/>
          </ns1:bodyPr>
          <ns1:lstStyle/>
          <ns1:p>
            <ns1:r>
              <ns1: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16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711,799</ns1:t>
            </ns1:r>
            <ns1:r>
              <ns1:rPr lang="en-GB" sz="1600" i="0" u="none" strike="noStrike" dirty="0">
                <ns1:solidFill>
                  <ns1:schemeClr val="bg1"/>
                </ns1:solidFill>
                <ns1:effectLst/>
                <ns1:latin typeface="Open Sans" panose="020B0606030504020204" pitchFamily="34" charset="0"/>
                <ns1:ea typeface="Open Sans" panose="020B0606030504020204" pitchFamily="34" charset="0"/>
                <ns1:cs typeface="Open Sans" panose="020B0606030504020204" pitchFamily="34" charset="0"/>
              </ns1:rPr>
              <ns1:t> </ns1:t>
            </ns1:r>
            <ns1:endPara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endParaRPr>
          </ns1:p>
        </ns0:txBody>
      </ns0:sp>
      <ns0:sp>
        <ns0:nvSpPr>
          <ns0:cNvPr id="24" name="TextBox 23">
            <ns1:extLst>
              <ns1:ext uri="{FF2B5EF4-FFF2-40B4-BE49-F238E27FC236}">
                <ns2:creationId id="{012C8D2C-9662-93C5-9673-63020C005BD9}"/>
              </ns1:ext>
            </ns1:extLst>
          </ns0:cNvPr>
          <ns0:cNvSpPr txBox="1"/>
          <ns0:nvPr/>
        </ns0:nvSpPr>
        <ns0:spPr>
          <ns1:xfrm>
            <ns1:off x="1491097" y="5063705"/>
            <ns1:ext cx="1599526" cy="338554"/>
          </ns1:xfrm>
          <ns1:prstGeom prst="rect">
            <ns1:avLst/>
          </ns1:prstGeom>
          <ns1:noFill/>
        </ns0:spPr>
        <ns0:txBody>
          <ns1:bodyPr wrap="square" rtlCol="0">
            <ns1:spAutoFit/>
          </ns1:bodyPr>
          <ns1:lstStyle/>
          <ns1:p>
            <ns1:r>
              <ns1:rPr lang="tr-TR" sz="16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72,162h</ns1:t>
            </ns1:r>
            <ns1:endPara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endParaRPr>
          </ns1:p>
        </ns0:txBody>
      </ns0:sp>
      <ns0:sp>
        <ns0:nvSpPr>
          <ns0:cNvPr id="34" name="Title 2">
            <ns1:extLst>
              <ns1:ext uri="{FF2B5EF4-FFF2-40B4-BE49-F238E27FC236}">
                <ns2:creationId id="{BE99C84D-EB8B-35C2-8142-51DF807A0E06}"/>
              </ns1:ext>
            </ns1:extLst>
          </ns0:cNvPr>
          <ns0:cNvSpPr>
            <ns1:spLocks noGrp="1"/>
          </ns0:cNvSpPr>
          <ns0:nvPr>
            <ns0:ph type="title"/>
          </ns0:nvPr>
        </ns0:nvSpPr>
        <ns0:spPr>
          <ns1:xfrm>
            <ns1:off x="694800" y="428400"/>
            <ns1:ext cx="4664324" cy="737967"/>
          </ns1:xfrm>
        </ns0:spPr>
        <ns0:txBody>
          <ns1:bodyPr>
            <ns1:normAutofit fontScale="90000"/>
          </ns1:bodyPr>
          <ns1:lstStyle/>
          <ns1:p>
            <ns1:r>
              <ns1:rPr lang="en-GB" sz="3100" dirty="0"/>
              <ns1:t>Potential value and ROI offering for the contract</ns1:t>
            </ns1:r>
            <ns1:endParaRPr lang="en-US" dirty="0"/>
          </ns1:p>
        </ns0:txBody>
      </ns0:sp>
      <ns0:sp>
        <ns0:nvSpPr>
          <ns0:cNvPr id="35" name="TextBox 52">
            <ns1:extLst>
              <ns1:ext uri="{FF2B5EF4-FFF2-40B4-BE49-F238E27FC236}">
                <ns2:creationId id="{D723D1D1-CE90-57A4-D3A6-947C597A70F1}"/>
              </ns1:ext>
            </ns1:extLst>
          </ns0:cNvPr>
          <ns0:cNvSpPr txBox="1"/>
          <ns0:nvPr/>
        </ns0:nvSpPr>
        <ns0:spPr>
          <ns1:xfrm>
            <ns1:off x="627159" y="1279130"/>
            <ns1:ext cx="2406226" cy="200055"/>
          </ns1:xfrm>
          <ns1:prstGeom prst="rect">
            <ns1:avLst/>
          </ns1:prstGeom>
          <ns1:noFill/>
        </ns0:spPr>
        <ns0:txBody>
          <ns1:bodyPr wrap="square" rtlCol="0">
            <ns1:spAutoFit/>
          </ns1:bodyPr>
          <ns1:lstStyle/>
          <ns1:p>
            <ns1:r>
              <ns1:rPr lang="en-GB" sz="700" dirty="0">
                <ns1:solidFill>
                  <ns1:schemeClr val="tx1">
                    <ns1:lumMod val="50000"/>
                    <ns1:lumOff val="50000"/>
                  </ns1:schemeClr>
                </ns1:solidFill>
                <ns1:latin typeface="Montserrat Medium" panose="00000600000000000000" pitchFamily="2" charset="0"/>
                <ns1:ea typeface="Open Sans" panose="020B0606030504020204" pitchFamily="34" charset="0"/>
                <ns1:cs typeface="Open Sans" panose="020B0606030504020204" pitchFamily="34" charset="0"/>
              </ns1:rPr>
              <ns1:t>Please note these are estimations only</ns1:t>
            </ns1:r>
          </ns1:p>
        </ns0:txBody>
      </ns0:sp>
      <ns0:pic>
        <ns0:nvPicPr>
          <ns0:cNvPr id="36" name="Graphic 32" descr="Coins outline">
            <ns1:extLst>
              <ns1:ext uri="{FF2B5EF4-FFF2-40B4-BE49-F238E27FC236}">
                <ns2:creationId id="{0673799F-07EF-7160-859B-A1BB8B5505B8}"/>
              </ns1:ext>
            </ns1:extLst>
          </ns0:cNvPr>
          <ns0:cNvPicPr>
            <ns1:picLocks noChangeAspect="1"/>
          </ns0:cNvPicPr>
          <ns0:nvPr/>
        </ns0:nvPicPr>
        <ns0:blipFill>
          <ns1:blip ns4:embed="rId3">
            <ns1:extLst>
              <ns1:ext uri="{28A0092B-C50C-407E-A947-70E740481C1C}">
                <ns5:useLocalDpi val="0"/>
              </ns1:ext>
              <ns1:ext uri="{96DAC541-7B7A-43D3-8B79-37D633B846F1}">
                <ns6:svgBlip ns4:embed="rId4"/>
              </ns1:ext>
            </ns1:extLst>
          </ns1:blip>
          <ns1:stretch>
            <ns1:fillRect/>
          </ns1:stretch>
        </ns0:blipFill>
        <ns0:spPr>
          <ns1:xfrm>
            <ns1:off x="682107" y="2016302"/>
            <ns1:ext cx="493118" cy="493118"/>
          </ns1:xfrm>
          <ns1:prstGeom prst="rect">
            <ns1:avLst/>
          </ns1:prstGeom>
        </ns0:spPr>
      </ns0:pic>
      <ns0:pic>
        <ns0:nvPicPr>
          <ns0:cNvPr id="37" name="Graphic 37" descr="Downward trend graph outline">
            <ns1:extLst>
              <ns1:ext uri="{FF2B5EF4-FFF2-40B4-BE49-F238E27FC236}">
                <ns2:creationId id="{5D32E35F-AC22-9D7B-80ED-F6F60001EA88}"/>
              </ns1:ext>
            </ns1:extLst>
          </ns0:cNvPr>
          <ns0:cNvPicPr>
            <ns1:picLocks noChangeAspect="1"/>
          </ns0:cNvPicPr>
          <ns0:nvPr/>
        </ns0:nvPicPr>
        <ns0:blipFill>
          <ns1:blip ns4:embed="rId5">
            <ns1:extLst>
              <ns1:ext uri="{28A0092B-C50C-407E-A947-70E740481C1C}">
                <ns5:useLocalDpi val="0"/>
              </ns1:ext>
              <ns1:ext uri="{96DAC541-7B7A-43D3-8B79-37D633B846F1}">
                <ns6:svgBlip ns4:embed="rId6"/>
              </ns1:ext>
            </ns1:extLst>
          </ns1:blip>
          <ns1:stretch>
            <ns1:fillRect/>
          </ns1:stretch>
        </ns0:blipFill>
        <ns0:spPr>
          <ns1:xfrm>
            <ns1:off x="731368" y="2930773"/>
            <ns1:ext cx="394596" cy="394596"/>
          </ns1:xfrm>
          <ns1:prstGeom prst="rect">
            <ns1:avLst/>
          </ns1:prstGeom>
        </ns0:spPr>
      </ns0:pic>
      <ns0:pic>
        <ns0:nvPicPr>
          <ns0:cNvPr id="38" name="Graphic 51" descr="Bank with solid fill">
            <ns1:extLst>
              <ns1:ext uri="{FF2B5EF4-FFF2-40B4-BE49-F238E27FC236}">
                <ns2:creationId id="{111E1EF3-0AD5-7F59-7B30-C16DB6E7F02D}"/>
              </ns1:ext>
            </ns1:extLst>
          </ns0:cNvPr>
          <ns0:cNvPicPr>
            <ns1:picLocks noChangeAspect="1"/>
          </ns0:cNvPicPr>
          <ns0:nvPr/>
        </ns0:nvPicPr>
        <ns0:blipFill>
          <ns1:blip ns4:embed="rId7">
            <ns1:extLst>
              <ns1:ext uri="{28A0092B-C50C-407E-A947-70E740481C1C}">
                <ns5:useLocalDpi val="0"/>
              </ns1:ext>
              <ns1:ext uri="{96DAC541-7B7A-43D3-8B79-37D633B846F1}">
                <ns6:svgBlip ns4:embed="rId8"/>
              </ns1:ext>
            </ns1:extLst>
          </ns1:blip>
          <ns1:stretch>
            <ns1:fillRect/>
          </ns1:stretch>
        </ns0:blipFill>
        <ns0:spPr>
          <ns1:xfrm>
            <ns1:off x="685332" y="3943217"/>
            <ns1:ext cx="486669" cy="486669"/>
          </ns1:xfrm>
          <ns1:prstGeom prst="rect">
            <ns1:avLst/>
          </ns1:prstGeom>
        </ns0:spPr>
      </ns0:pic>
      <ns0:pic>
        <ns0:nvPicPr>
          <ns0:cNvPr id="39" name="Graphic 5" descr="Clock with solid fill">
            <ns1:extLst>
              <ns1:ext uri="{FF2B5EF4-FFF2-40B4-BE49-F238E27FC236}">
                <ns2:creationId id="{08CDFC7E-E054-711C-7BB3-815B0F2038B1}"/>
              </ns1:ext>
            </ns1:extLst>
          </ns0:cNvPr>
          <ns0:cNvPicPr>
            <ns1:picLocks noChangeAspect="1"/>
          </ns0:cNvPicPr>
          <ns0:nvPr/>
        </ns0:nvPicPr>
        <ns0:blipFill>
          <ns1:blip ns4:embed="rId9">
            <ns1:extLst>
              <ns1:ext uri="{96DAC541-7B7A-43D3-8B79-37D633B846F1}">
                <ns6:svgBlip ns4:embed="rId10"/>
              </ns1:ext>
            </ns1:extLst>
          </ns1:blip>
          <ns1:stretch>
            <ns1:fillRect/>
          </ns1:stretch>
        </ns0:blipFill>
        <ns0:spPr>
          <ns1:xfrm>
            <ns1:off x="660291" y="4872929"/>
            <ns1:ext cx="584134" cy="584134"/>
          </ns1:xfrm>
          <ns1:prstGeom prst="rect">
            <ns1:avLst/>
          </ns1:prstGeom>
        </ns0:spPr>
      </ns0:pic>
      <ns0:pic>
        <ns0:nvPicPr>
          <ns0:cNvPr id="40" name="Graphic 46" descr="Diamond with solid fill">
            <ns1:extLst>
              <ns1:ext uri="{FF2B5EF4-FFF2-40B4-BE49-F238E27FC236}">
                <ns2:creationId id="{68C0B8CA-0A45-F947-790D-32C63CC2E8A0}"/>
              </ns1:ext>
            </ns1:extLst>
          </ns0:cNvPr>
          <ns0:cNvPicPr>
            <ns1:picLocks noChangeAspect="1"/>
          </ns0:cNvPicPr>
          <ns0:nvPr/>
        </ns0:nvPicPr>
        <ns0:blipFill>
          <ns1:blip ns4:embed="rId11">
            <ns1:extLst>
              <ns1:ext uri="{28A0092B-C50C-407E-A947-70E740481C1C}">
                <ns5:useLocalDpi val="0"/>
              </ns1:ext>
              <ns1:ext uri="{96DAC541-7B7A-43D3-8B79-37D633B846F1}">
                <ns6:svgBlip ns4:embed="rId12"/>
              </ns1:ext>
            </ns1:extLst>
          </ns1:blip>
          <ns1:stretch>
            <ns1:fillRect/>
          </ns1:stretch>
        </ns0:blipFill>
        <ns0:spPr>
          <ns1:xfrm>
            <ns1:off x="3116481" y="2033136"/>
            <ns1:ext cx="420646" cy="521262"/>
          </ns1:xfrm>
          <ns1:prstGeom prst="rect">
            <ns1:avLst/>
          </ns1:prstGeom>
        </ns0:spPr>
      </ns0:pic>
      <ns0:sp>
        <ns0:nvSpPr>
          <ns0:cNvPr id="42" name="TextBox 49">
            <ns1:extLst>
              <ns1:ext uri="{FF2B5EF4-FFF2-40B4-BE49-F238E27FC236}">
                <ns2:creationId id="{998E16DF-94E7-BDDB-651F-1D277330E822}"/>
              </ns1:ext>
            </ns1:extLst>
          </ns0:cNvPr>
          <ns0:cNvSpPr txBox="1"/>
          <ns0:nvPr/>
        </ns0:nvSpPr>
        <ns0:spPr>
          <ns1:xfrm>
            <ns1:off x="2986505" y="3171616"/>
            <ns1:ext cx="680598" cy="369332"/>
          </ns1:xfrm>
          <ns1:prstGeom prst="rect">
            <ns1:avLst/>
          </ns1:prstGeom>
          <ns1:noFill/>
        </ns0:spPr>
        <ns0:txBody>
          <ns1:bodyPr wrap="square" rtlCol="0">
            <ns1:spAutoFit/>
          </ns1:bodyPr>
          <ns1:lstStyle/>
          <ns1:p>
            <ns1:r>
              <ns1:rPr lang="en-GB" b="1" dirty="0">
                <ns1:solidFill>
                  <ns1:schemeClr val="tx2"/>
                </ns1:solidFill>
                <ns1:latin typeface="Open Sans" panose="020B0606030504020204" pitchFamily="34" charset="0"/>
                <ns1:ea typeface="Open Sans" panose="020B0606030504020204" pitchFamily="34" charset="0"/>
                <ns1:cs typeface="Open Sans" panose="020B0606030504020204" pitchFamily="34" charset="0"/>
              </ns1:rPr>
              <ns1:t>ROI</ns1:t>
            </ns1:r>
          </ns1:p>
        </ns0:txBody>
      </ns0:sp>
      <ns0:pic>
        <ns0:nvPicPr>
          <ns0:cNvPr id="47" name="Graphic 33" descr="Open hand outline">
            <ns1:extLst>
              <ns1:ext uri="{FF2B5EF4-FFF2-40B4-BE49-F238E27FC236}">
                <ns2:creationId id="{B333B779-A4DC-C8D5-0780-E1A644CFF51F}"/>
              </ns1:ext>
            </ns1:extLst>
          </ns0:cNvPr>
          <ns0:cNvPicPr>
            <ns1:picLocks noChangeAspect="1"/>
          </ns0:cNvPicPr>
          <ns0:nvPr/>
        </ns0:nvPicPr>
        <ns0:blipFill>
          <ns1:blip ns4:embed="rId13">
            <ns1:extLst>
              <ns1:ext uri="{28A0092B-C50C-407E-A947-70E740481C1C}">
                <ns5:useLocalDpi val="0"/>
              </ns1:ext>
              <ns1:ext uri="{96DAC541-7B7A-43D3-8B79-37D633B846F1}">
                <ns6:svgBlip ns4:embed="rId14"/>
              </ns1:ext>
            </ns1:extLst>
          </ns1:blip>
          <ns1:stretch>
            <ns1:fillRect/>
          </ns1:stretch>
        </ns0:blipFill>
        <ns0:spPr>
          <ns1:xfrm>
            <ns1:off x="3129506" y="4042808"/>
            <ns1:ext cx="394596" cy="394596"/>
          </ns1:xfrm>
          <ns1:prstGeom prst="rect">
            <ns1:avLst/>
          </ns1:prstGeom>
        </ns0:spPr>
      </ns0:pic>
      <ns0:grpSp>
        <ns0:nvGrpSpPr>
          <ns0:cNvPr id="48" name="Group 24">
            <ns1:extLst>
              <ns1:ext uri="{FF2B5EF4-FFF2-40B4-BE49-F238E27FC236}">
                <ns2:creationId id="{B8CE66C4-0CCC-1E4D-ECF7-0DC468AA78E5}"/>
              </ns1:ext>
            </ns1:extLst>
          </ns0:cNvPr>
          <ns0:cNvGrpSpPr/>
          <ns0:nvPr/>
        </ns0:nvGrpSpPr>
        <ns0:grpSpPr>
          <ns1:xfrm>
            <ns1:off x="3299656" y="4004190"/>
            <ns1:ext cx="144000" cy="144000"/>
            <ns1:chOff x="3274765" y="4031786"/>
            <ns1:chExt cx="106557" cy="106557"/>
          </ns1:xfrm>
          <ns1:noFill/>
        </ns0:grpSpPr>
        <ns0:pic>
          <ns0:nvPicPr>
            <ns0:cNvPr id="50" name="Graphic 34" descr="Dollar outline">
              <ns1:extLst>
                <ns1:ext uri="{FF2B5EF4-FFF2-40B4-BE49-F238E27FC236}">
                  <ns2:creationId id="{2F43913E-063D-43D0-0F9E-A60E7B65C5A9}"/>
                </ns1:ext>
              </ns1:extLst>
            </ns0:cNvPr>
            <ns0:cNvPicPr>
              <ns1:picLocks noChangeAspect="1"/>
            </ns0:cNvPicPr>
            <ns0:nvPr/>
          </ns0:nvPicPr>
          <ns0:blipFill>
            <ns1:blip ns4:embed="rId15">
              <ns1:extLst>
                <ns1:ext uri="{28A0092B-C50C-407E-A947-70E740481C1C}">
                  <ns5:useLocalDpi val="0"/>
                </ns1:ext>
                <ns1:ext uri="{96DAC541-7B7A-43D3-8B79-37D633B846F1}">
                  <ns6:svgBlip ns4:embed="rId16"/>
                </ns1:ext>
              </ns1:extLst>
            </ns1:blip>
            <ns1:stretch>
              <ns1:fillRect/>
            </ns1:stretch>
          </ns0:blipFill>
          <ns0:spPr>
            <ns1:xfrm>
              <ns1:off x="3279681" y="4037294"/>
              <ns1:ext cx="99414" cy="99414"/>
            </ns1:xfrm>
            <ns1:prstGeom prst="rect">
              <ns1:avLst/>
            </ns1:prstGeom>
          </ns0:spPr>
        </ns0:pic>
        <ns0:sp>
          <ns0:nvSpPr>
            <ns0:cNvPr id="52" name="Oval 51">
              <ns1:extLst>
                <ns1:ext uri="{FF2B5EF4-FFF2-40B4-BE49-F238E27FC236}">
                  <ns2:creationId id="{4A62297F-9A2D-A0B7-956E-A0A210B2FB1C}"/>
                </ns1:ext>
              </ns1:extLst>
            </ns0:cNvPr>
            <ns0:cNvSpPr/>
            <ns0:nvPr/>
          </ns0:nvSpPr>
          <ns0:spPr>
            <ns1:xfrm>
              <ns1:off x="3274765" y="4031786"/>
              <ns1:ext cx="106557" cy="106557"/>
            </ns1:xfrm>
            <ns1:prstGeom prst="ellipse">
              <ns1:avLst/>
            </ns1:prstGeom>
            <ns1:grpFill/>
            <ns1:ln w="12700">
              <ns1:solidFill>
                <ns1:schemeClr val="tx2"/>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b="1">
                <ns1:solidFill>
                  <ns1:schemeClr val="bg1"/>
                </ns1:solidFill>
              </ns1:endParaRPr>
            </ns1:p>
          </ns0:txBody>
        </ns0:sp>
      </ns0:grpSp>
      <ns0:sp>
        <ns0:nvSpPr>
          <ns0:cNvPr id="58" name="TextBox 36">
            <ns1:extLst>
              <ns1:ext uri="{FF2B5EF4-FFF2-40B4-BE49-F238E27FC236}">
                <ns2:creationId id="{9B5EBB4A-55B6-48D7-2163-2E590BB89A8C}"/>
              </ns1:ext>
            </ns1:extLst>
          </ns0:cNvPr>
          <ns0:cNvSpPr txBox="1"/>
          <ns0:nvPr/>
        </ns0:nvSpPr>
        <ns0:spPr>
          <ns1:xfrm>
            <ns1:off x="529012" y="2462878"/>
            <ns1:ext cx="799309" cy="253916"/>
          </ns1:xfrm>
          <ns1:prstGeom prst="rect">
            <ns1:avLst/>
          </ns1:prstGeom>
          <ns1:noFill/>
        </ns0:spPr>
        <ns0:txBody>
          <ns1:bodyPr wrap="square" rtlCol="0">
            <ns1:spAutoFit/>
          </ns1:bodyPr>
          <ns1:lstStyle/>
          <ns1:p>
            <ns1:pPr algn="ctr"/>
            <ns1:r>
              <ns1:rPr lang="en-GB" sz="1050" b="1"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Benefit</ns1:t>
            </ns1:r>
          </ns1:p>
        </ns0:txBody>
      </ns0:sp>
      <ns0:sp>
        <ns0:nvSpPr>
          <ns0:cNvPr id="59" name="TextBox 35">
            <ns1:extLst>
              <ns1:ext uri="{FF2B5EF4-FFF2-40B4-BE49-F238E27FC236}">
                <ns2:creationId id="{FEC72E14-CC9D-4ED7-7D9F-2F87C58C1824}"/>
              </ns1:ext>
            </ns1:extLst>
          </ns0:cNvPr>
          <ns0:cNvSpPr txBox="1"/>
          <ns0:nvPr/>
        </ns0:nvSpPr>
        <ns0:spPr>
          <ns1:xfrm>
            <ns1:off x="385167" y="3361760"/>
            <ns1:ext cx="1086998" cy="400110"/>
          </ns1:xfrm>
          <ns1:prstGeom prst="rect">
            <ns1:avLst/>
          </ns1:prstGeom>
          <ns1:noFill/>
        </ns0:spPr>
        <ns0:txBody>
          <ns1:bodyPr wrap="square" rtlCol="0">
            <ns1:spAutoFit/>
          </ns1:bodyPr>
          <ns1:lstStyle/>
          <ns1:p>
            <ns1:pPr algn="ctr"/>
            <ns1:r>
              <ns1:rPr lang="en-GB" sz="1000" b="1"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Annual cost of delay</ns1:t>
            </ns1:r>
          </ns1:p>
        </ns0:txBody>
      </ns0:sp>
      <ns0:sp>
        <ns0:nvSpPr>
          <ns0:cNvPr id="60" name="TextBox 38">
            <ns1:extLst>
              <ns1:ext uri="{FF2B5EF4-FFF2-40B4-BE49-F238E27FC236}">
                <ns2:creationId id="{4786ED05-53F8-ECD7-324D-E7014C43A757}"/>
              </ns1:ext>
            </ns1:extLst>
          </ns0:cNvPr>
          <ns0:cNvSpPr txBox="1"/>
          <ns0:nvPr/>
        </ns0:nvSpPr>
        <ns0:spPr>
          <ns1:xfrm>
            <ns1:off x="385167" y="4381620"/>
            <ns1:ext cx="1086998" cy="253916"/>
          </ns1:xfrm>
          <ns1:prstGeom prst="rect">
            <ns1:avLst/>
          </ns1:prstGeom>
          <ns1:noFill/>
        </ns0:spPr>
        <ns0:txBody>
          <ns1:bodyPr wrap="square" rtlCol="0">
            <ns1:spAutoFit/>
          </ns1:bodyPr>
          <ns1:lstStyle/>
          <ns1:p>
            <ns1:pPr algn="ctr"/>
            <ns1:r>
              <ns1:rPr lang="en-GB" sz="1050" b="1"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Investment</ns1:t>
            </ns1:r>
          </ns1:p>
        </ns0:txBody>
      </ns0:sp>
      <ns0:sp>
        <ns0:nvSpPr>
          <ns0:cNvPr id="61" name="TextBox 6">
            <ns1:extLst>
              <ns1:ext uri="{FF2B5EF4-FFF2-40B4-BE49-F238E27FC236}">
                <ns2:creationId id="{6ADCF610-4EAE-F9B9-BFED-3443E48EDA4F}"/>
              </ns1:ext>
            </ns1:extLst>
          </ns0:cNvPr>
          <ns0:cNvSpPr txBox="1"/>
          <ns0:nvPr/>
        </ns0:nvSpPr>
        <ns0:spPr>
          <ns1:xfrm>
            <ns1:off x="403273" y="5457063"/>
            <ns1:ext cx="1086998" cy="253916"/>
          </ns1:xfrm>
          <ns1:prstGeom prst="rect">
            <ns1:avLst/>
          </ns1:prstGeom>
          <ns1:noFill/>
        </ns0:spPr>
        <ns0:txBody>
          <ns1:bodyPr wrap="square" rtlCol="0">
            <ns1:spAutoFit/>
          </ns1:bodyPr>
          <ns1:lstStyle/>
          <ns1:p>
            <ns1:pPr algn="ctr"/>
            <ns1:r>
              <ns1:rPr lang="en-GB" sz="1050" b="1"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Hours saved</ns1:t>
            </ns1:r>
          </ns1:p>
        </ns0:txBody>
      </ns0:sp>
      <ns0:sp>
        <ns0:nvSpPr>
          <ns0:cNvPr id="62" name="TextBox 47">
            <ns1:extLst>
              <ns1:ext uri="{FF2B5EF4-FFF2-40B4-BE49-F238E27FC236}">
                <ns2:creationId id="{9331F7F0-7C4A-2727-AB7A-0B689477B520}"/>
              </ns1:ext>
            </ns1:extLst>
          </ns0:cNvPr>
          <ns0:cNvSpPr txBox="1"/>
          <ns0:nvPr/>
        </ns0:nvSpPr>
        <ns0:spPr>
          <ns1:xfrm>
            <ns1:off x="2906368" y="2516728"/>
            <ns1:ext cx="840873" cy="253916"/>
          </ns1:xfrm>
          <ns1:prstGeom prst="rect">
            <ns1:avLst/>
          </ns1:prstGeom>
          <ns1:noFill/>
        </ns0:spPr>
        <ns0:txBody>
          <ns1:bodyPr wrap="square" rtlCol="0">
            <ns1:spAutoFit/>
          </ns1:bodyPr>
          <ns1:lstStyle/>
          <ns1:p>
            <ns1:pPr algn="ctr"/>
            <ns1:r>
              <ns1:rPr lang="en-GB" sz="1050" b="1"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NPV</ns1:t>
            </ns1:r>
          </ns1:p>
        </ns0:txBody>
      </ns0:sp>
      <ns0:sp>
        <ns0:nvSpPr>
          <ns0:cNvPr id="63" name="TextBox 39">
            <ns1:extLst>
              <ns1:ext uri="{FF2B5EF4-FFF2-40B4-BE49-F238E27FC236}">
                <ns2:creationId id="{23781FB7-7702-18F8-E9F2-378BE0E70133}"/>
              </ns1:ext>
            </ns1:extLst>
          </ns0:cNvPr>
          <ns0:cNvSpPr txBox="1"/>
          <ns0:nvPr/>
        </ns0:nvSpPr>
        <ns0:spPr>
          <ns1:xfrm>
            <ns1:off x="2962265" y="4316345"/>
            <ns1:ext cx="729079" cy="400110"/>
          </ns1:xfrm>
          <ns1:prstGeom prst="rect">
            <ns1:avLst/>
          </ns1:prstGeom>
          <ns1:noFill/>
        </ns0:spPr>
        <ns0:txBody>
          <ns1:bodyPr wrap="square" rtlCol="0">
            <ns1:spAutoFit/>
          </ns1:bodyPr>
          <ns1:lstStyle/>
          <ns1:p>
            <ns1:pPr algn="ctr"/>
            <ns1:r>
              <ns1:rPr lang="en-GB" sz="1000" b="1"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Payback</ns1:t>
            </ns1:r>
            <ns1:r>
              <ns1:rPr lang="en-GB" sz="7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1000" b="1"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Period</ns1:t>
            </ns1:r>
          </ns1:p>
        </ns0:txBody>
      </ns0:sp>
    </ns0:spTree>
    <ns0:extLst>
      <ns0:ext uri="{BB962C8B-B14F-4D97-AF65-F5344CB8AC3E}">
        <ns7:creationId val="2365803905"/>
      </ns0:ext>
    </ns0:extLst>
  </ns0:cSld>
  <ns0:clrMapOvr>
    <ns1:masterClrMapping/>
  </ns0:clrMapOvr>
</ns0:sld>
</file>

<file path=ppt/slides/slide9.xml><?xml version="1.0" encoding="utf-8"?>
<ns0:sld xmlns:ns0="http://schemas.openxmlformats.org/presentationml/2006/main" xmlns:ns1="http://schemas.openxmlformats.org/drawingml/2006/main" xmlns:ns2="http://schemas.microsoft.com/office/drawing/2014/main" xmlns:ns3="http://schemas.microsoft.com/office/powerpoint/2010/main">
  <ns0:cSld>
    <ns0:spTree>
      <ns0:nvGrpSpPr>
        <ns0:cNvPr id="1" name=""/>
        <ns0:cNvGrpSpPr/>
        <ns0:nvPr/>
      </ns0:nvGrpSpPr>
      <ns0:grpSpPr>
        <ns1:xfrm>
          <ns1:off x="0" y="0"/>
          <ns1:ext cx="0" cy="0"/>
          <ns1:chOff x="0" y="0"/>
          <ns1:chExt cx="0" cy="0"/>
        </ns1:xfrm>
      </ns0:grpSpPr>
      <ns0:sp>
        <ns0:nvSpPr>
          <ns0:cNvPr id="2" name="Slide Number Placeholder 1">
            <ns1:extLst>
              <ns1:ext uri="{FF2B5EF4-FFF2-40B4-BE49-F238E27FC236}">
                <ns2:creationId id="{0F303557-C3DF-0A09-A6C3-B95DAC3B7127}"/>
              </ns1:ext>
            </ns1:extLst>
          </ns0:cNvPr>
          <ns0:cNvSpPr>
            <ns1:spLocks noGrp="1"/>
          </ns0:cNvSpPr>
          <ns0:nvPr>
            <ns0:ph type="sldNum" sz="quarter" idx="12"/>
          </ns0:nvPr>
        </ns0:nvSpPr>
        <ns0:spPr/>
        <ns0:txBody>
          <ns1:bodyPr/>
          <ns1:lstStyle/>
          <ns1:p>
            <ns1:fld id="{3531A8E9-B4CF-5643-AF96-CB4C768DAD63}" type="slidenum">
              <ns1:rPr lang="en-US" smtClean="0"/>
              <ns1:t>9</ns1:t>
            </ns1:fld>
            <ns1:endParaRPr lang="en-US"/>
          </ns1:p>
        </ns0:txBody>
      </ns0:sp>
      <ns0:sp>
        <ns0:nvSpPr>
          <ns0:cNvPr id="3" name="Title 2">
            <ns1:extLst>
              <ns1:ext uri="{FF2B5EF4-FFF2-40B4-BE49-F238E27FC236}">
                <ns2:creationId id="{0D27C223-66B0-43E1-F7E0-38D12174F72F}"/>
              </ns1:ext>
            </ns1:extLst>
          </ns0:cNvPr>
          <ns0:cNvSpPr>
            <ns1:spLocks noGrp="1"/>
          </ns0:cNvSpPr>
          <ns0:nvPr>
            <ns0:ph type="title"/>
          </ns0:nvPr>
        </ns0:nvSpPr>
        <ns0:spPr>
          <ns1:xfrm>
            <ns1:off x="695326" y="428401"/>
            <ns1:ext cx="9292735" cy="401594"/>
          </ns1:xfrm>
        </ns0:spPr>
        <ns0:txBody>
          <ns1:bodyPr>
            <ns1:normAutofit/>
          </ns1:bodyPr>
          <ns1:lstStyle/>
          <ns1:p>
            <ns1:r>
              <ns1:rPr lang="tr-TR" dirty="0"/>
              <ns1:t>Def</ns1:t>
            </ns1:r>
            <ns1:r>
              <ns1:rPr lang="en-GB" dirty="0" err="1"/>
              <ns1:t>i</ns1:t>
            </ns1:r>
            <ns1:r>
              <ns1:rPr lang="tr-TR" dirty="0"/>
              <ns1:t>n</ns1:t>
            </ns1:r>
            <ns1:r>
              <ns1:rPr lang="en-GB" dirty="0" err="1"/>
              <ns1:t>i</ns1:t>
            </ns1:r>
            <ns1:r>
              <ns1:rPr lang="tr-TR" dirty="0"/>
              <ns1:t>t</ns1:t>
            </ns1:r>
            <ns1:r>
              <ns1:rPr lang="en-GB" dirty="0" err="1"/>
              <ns1:t>i</ns1:t>
            </ns1:r>
            <ns1:r>
              <ns1:rPr lang="tr-TR" dirty="0"/>
              <ns1:t>on of </ns1:t>
            </ns1:r>
            <ns1:r>
              <ns1:rPr lang="tr-TR" dirty="0" err="1"/>
              <ns1:t>terms</ns1:t>
            </ns1:r>
            <ns1:endParaRPr lang="en-US" dirty="0"/>
          </ns1:p>
        </ns0:txBody>
      </ns0:sp>
      <ns0:sp>
        <ns0:nvSpPr>
          <ns0:cNvPr id="6" name="Text Placeholder 3">
            <ns1:extLst>
              <ns1:ext uri="{FF2B5EF4-FFF2-40B4-BE49-F238E27FC236}">
                <ns2:creationId id="{6B2551A1-F783-7ECB-94CE-4492E0A51074}"/>
              </ns1:ext>
            </ns1:extLst>
          </ns0:cNvPr>
          <ns0:cNvSpPr txBox="1">
            <ns1:spLocks/>
          </ns0:cNvSpPr>
          <ns0:nvPr/>
        </ns0:nvSpPr>
        <ns0:spPr>
          <ns1:xfrm>
            <ns1:off x="599450" y="1612679"/>
            <ns1:ext cx="4638088" cy="3402941"/>
          </ns1:xfrm>
          <ns1:prstGeom prst="rect">
            <ns1:avLst/>
          </ns1:prstGeom>
        </ns0:spPr>
        <ns0:txBody>
          <ns1:bodyPr vert="horz" lIns="0" tIns="0" rIns="0" bIns="0" rtlCol="0" anchor="t">
            <ns1:noAutofit/>
          </ns1:bodyPr>
          <ns1:lstStyle>
            <ns1:lvl1pPr marL="342000" indent="-252000" algn="l" defTabSz="914400" rtl="0" eaLnBrk="1" latinLnBrk="0" hangingPunct="1">
              <ns1:lnSpc>
                <ns1:spcPct val="120000"/>
              </ns1:lnSpc>
              <ns1:spcBef>
                <ns1:spcPts val="800"/>
              </ns1:spcBef>
              <ns1:spcAft>
                <ns1:spcPts val="300"/>
              </ns1:spcAft>
              <ns1:buSzPct val="120000"/>
              <ns1:buFont typeface="Arial" panose="020B0604020202020204" pitchFamily="34" charset="0"/>
              <ns1:buChar char="•"/>
              <ns1:defRPr sz="20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1pPr>
            <ns1:lvl2pPr marL="720000" indent="-216000" algn="l" defTabSz="914400" rtl="0" eaLnBrk="1" latinLnBrk="0" hangingPunct="1">
              <ns1:lnSpc>
                <ns1:spcPct val="120000"/>
              </ns1:lnSpc>
              <ns1:spcBef>
                <ns1:spcPts val="200"/>
              </ns1:spcBef>
              <ns1:spcAft>
                <ns1:spcPts val="0"/>
              </ns1:spcAft>
              <ns1:buClr>
                <ns1:schemeClr val="tx2"/>
              </ns1:buClr>
              <ns1:buSzPct val="110000"/>
              <ns1:buFont typeface="Arial" panose="020B0604020202020204" pitchFamily="34" charset="0"/>
              <ns1:buChar char="•"/>
              <ns1:defRPr sz="18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2pPr>
            <ns1:lvl3pPr marL="1152000" indent="-180000" algn="l" defTabSz="914400" rtl="0" eaLnBrk="1" latinLnBrk="0" hangingPunct="1">
              <ns1:lnSpc>
                <ns1:spcPct val="120000"/>
              </ns1:lnSpc>
              <ns1:spcBef>
                <ns1:spcPts val="100"/>
              </ns1:spcBef>
              <ns1:spcAft>
                <ns1:spcPts val="0"/>
              </ns1:spcAft>
              <ns1:buClr>
                <ns1:schemeClr val="tx1">
                  <ns1:lumMod val="75000"/>
                  <ns1:lumOff val="25000"/>
                </ns1:schemeClr>
              </ns1:buClr>
              <ns1:buSzPct val="130000"/>
              <ns1:buFont typeface="Open Sans" panose="020B0606030504020204" pitchFamily="34" charset="0"/>
              <ns1:buChar char="›"/>
              <ns1:defRPr sz="16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3pPr>
            <ns1:lvl4pPr marL="1512000" indent="-144000" algn="l" defTabSz="914400" rtl="0" eaLnBrk="1" latinLnBrk="0" hangingPunct="1">
              <ns1:lnSpc>
                <ns1:spcPct val="120000"/>
              </ns1:lnSpc>
              <ns1:spcBef>
                <ns1:spcPts val="100"/>
              </ns1:spcBef>
              <ns1:spcAft>
                <ns1:spcPts val="0"/>
              </ns1:spcAft>
              <ns1:buClr>
                <ns1:schemeClr val="tx2"/>
              </ns1:buClr>
              <ns1:buSzPct val="120000"/>
              <ns1:buFont typeface="Open Sans" panose="020B0606030504020204" pitchFamily="34" charset="0"/>
              <ns1:buChar char="›"/>
              <ns1:defRPr sz="14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4pPr>
            <ns1:lvl5pPr marL="1872000" indent="-108000" algn="l" defTabSz="914400" rtl="0" eaLnBrk="1" latinLnBrk="0" hangingPunct="1">
              <ns1:lnSpc>
                <ns1:spcPct val="120000"/>
              </ns1:lnSpc>
              <ns1:spcBef>
                <ns1:spcPts val="100"/>
              </ns1:spcBef>
              <ns1:spcAft>
                <ns1:spcPts val="0"/>
              </ns1:spcAft>
              <ns1:buClr>
                <ns1:schemeClr val="tx1">
                  <ns1:lumMod val="50000"/>
                  <ns1:lumOff val="50000"/>
                </ns1:schemeClr>
              </ns1:buClr>
              <ns1:buFont typeface="Open Sans" panose="020B0606030504020204" pitchFamily="34" charset="0"/>
              <ns1:buChar char="›"/>
              <ns1:defRPr sz="12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5pPr>
            <ns1:lvl6pPr marL="25146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6pPr>
            <ns1:lvl7pPr marL="29718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7pPr>
            <ns1:lvl8pPr marL="34290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8pPr>
            <ns1:lvl9pPr marL="38862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9pPr>
          </ns1:lstStyle>
          <ns1:p>
            <ns1:pPr marL="90170" indent="0">
              <ns1:spcAft>
                <ns1:spcPts val="800"/>
              </ns1:spcAft>
              <ns1:buNone/>
            </ns1:pPr>
            <ns1:r>
              <ns1:rPr lang="en-GB" sz="2800" b="1" dirty="0">
                <ns1:solidFill>
                  <ns1:srgbClr val="FF6600"/>
                </ns1:solidFill>
                <ns1:latin typeface="Open Sans"/>
                <ns1:ea typeface="Open Sans"/>
                <ns1:cs typeface="Open Sans"/>
              </ns1:rPr>
              <ns1:t>The key phrases used in this proposal are outlined here for reference</ns1:t>
            </ns1:r>
            <ns1:endParaRPr lang="en-GB" sz="2800" b="1" dirty="0">
              <ns1:solidFill>
                <ns1:srgbClr val="FF6600"/>
              </ns1:solidFill>
            </ns1:endParaRPr>
          </ns1:p>
        </ns0:txBody>
      </ns0:sp>
      <ns0:sp>
        <ns0:nvSpPr>
          <ns0:cNvPr id="7" name="TextBox 6">
            <ns1:extLst>
              <ns1:ext uri="{FF2B5EF4-FFF2-40B4-BE49-F238E27FC236}">
                <ns2:creationId id="{3582BB3E-BDED-0937-862C-B206BD0877B8}"/>
              </ns1:ext>
            </ns1:extLst>
          </ns0:cNvPr>
          <ns0:cNvSpPr txBox="1"/>
          <ns0:nvPr/>
        </ns0:nvSpPr>
        <ns0:spPr>
          <ns1:xfrm>
            <ns1:off x="599450" y="5231781"/>
            <ns1:ext cx="4638088" cy="1072088"/>
          </ns1:xfrm>
          <ns1:prstGeom prst="rect">
            <ns1:avLst/>
          </ns1:prstGeom>
          <ns1:noFill/>
        </ns0:spPr>
        <ns0:txBody>
          <ns1:bodyPr wrap="square">
            <ns1:spAutoFit/>
          </ns1:bodyPr>
          <ns1:lstStyle/>
          <ns1:p>
            <ns1:pPr marL="90170">
              <ns1:spcAft>
                <ns1:spcPts val="800"/>
              </ns1:spcAft>
            </ns1:pPr>
            <ns1:r>
              <ns1:rPr lang="en-GB" sz="900" b="1" dirty="0">
                <ns1:solidFill>
                  <ns1:srgbClr val="FF6600"/>
                </ns1:solidFill>
                <ns1:latin typeface="Open Sans"/>
                <ns1:ea typeface="Open Sans"/>
                <ns1:cs typeface="Open Sans"/>
              </ns1:rPr>
              <ns1:t>Clarification</ns1:t>
            </ns1:r>
          </ns1:p>
          <ns1:p>
            <ns1:pPr marL="90170">
              <ns1:spcAft>
                <ns1:spcPts val="800"/>
              </ns1:spcAft>
            </ns1:pPr>
            <ns1:r>
              <ns1:rPr lang="en-GB" sz="1200" b="1" dirty="0">
                <ns1:latin typeface="Open Sans"/>
                <ns1:ea typeface="Open Sans"/>
                <ns1:cs typeface="Open Sans"/>
              </ns1:rPr>
              <ns1:t>These estimates are intended to support purchasing decisions and highlight potential value opportunities. The information provided is given in good faith and should be considered as a general guide, offered “as is.”</ns1:t>
            </ns1:r>
            <ns1:endParaRPr lang="en-GB" sz="1200" dirty="0"/>
          </ns1:p>
        </ns0:txBody>
      </ns0:sp>
      <ns0:sp>
        <ns0:nvSpPr>
          <ns0:cNvPr id="9" name="Text Placeholder 3">
            <ns1:extLst>
              <ns1:ext uri="{FF2B5EF4-FFF2-40B4-BE49-F238E27FC236}">
                <ns2:creationId id="{FE9A52EA-2450-17E3-9B10-640AC1F685D7}"/>
              </ns1:ext>
            </ns1:extLst>
          </ns0:cNvPr>
          <ns0:cNvSpPr>
            <ns1:spLocks noGrp="1"/>
          </ns0:cNvSpPr>
          <ns0:nvPr>
            <ns0:ph type="body" sz="quarter" idx="14"/>
          </ns0:nvPr>
        </ns0:nvSpPr>
        <ns0:spPr>
          <ns1:xfrm>
            <ns1:off x="6017270" y="1717608"/>
            <ns1:ext cx="4638088" cy="4638742"/>
          </ns1:xfrm>
        </ns0:spPr>
        <ns0:txBody>
          <ns1:bodyPr vert="horz" lIns="0" tIns="0" rIns="0" bIns="0" rtlCol="0" anchor="t">
            <ns1:noAutofit/>
          </ns1:bodyPr>
          <ns1:lstStyle/>
          <ns1:p>
            <ns1:pPr marL="341630" indent="-251460">
              <ns1:spcAft>
                <ns1:spcPts val="800"/>
              </ns1:spcAft>
              <ns1:buClr>
                <ns1:srgbClr val="E23F13"/>
              </ns1:buClr>
            </ns1:pPr>
            <ns1:r>
              <ns1:rPr lang="en-GB" sz="1200" b="1" dirty="0">
                <ns1:solidFill>
                  <ns1:srgbClr val="FF6600"/>
                </ns1:solidFill>
                <ns1:effectLst/>
                <ns1:latin typeface="Open Sans"/>
                <ns1:ea typeface="Open Sans"/>
                <ns1:cs typeface="Open Sans"/>
              </ns1:rPr>
              <ns1:t>Payback Period: </ns1:t>
            </ns1:r>
            <ns1:r>
              <ns1:rPr lang="en-GB" sz="1200" dirty="0">
                <ns1:solidFill>
                  <ns1:schemeClr val="tx1">
                    <ns1:lumMod val="50000"/>
                    <ns1:lumOff val="50000"/>
                  </ns1:schemeClr>
                </ns1:solidFill>
                <ns1:effectLst/>
                <ns1:latin typeface="Open Sans"/>
                <ns1:ea typeface="Open Sans"/>
                <ns1:cs typeface="Open Sans"/>
              </ns1:rPr>
              <ns1:t>time at which benefits achieved outweigh amount invested. If you invest £12 and receive £1 per month, your payback period is 1 year, equal to the "break-even point”. This calculation does not consider the time value of money (see NPV)</ns1:t>
            </ns1:r>
          </ns1:p>
          <ns1:p>
            <ns1:pPr marL="341630" indent="-251460">
              <ns1:spcAft>
                <ns1:spcPts val="800"/>
              </ns1:spcAft>
            </ns1:pPr>
            <ns1:r>
              <ns1:rPr lang="en-GB" sz="1200" b="1" dirty="0">
                <ns1:solidFill>
                  <ns1:srgbClr val="FF6600"/>
                </ns1:solidFill>
                <ns1:effectLst/>
                <ns1:latin typeface="Open Sans"/>
                <ns1:ea typeface="Open Sans"/>
                <ns1:cs typeface="Open Sans"/>
              </ns1:rPr>
              <ns1:t>Net Present Value (NPV): </ns1:t>
            </ns1:r>
            <ns1:r>
              <ns1:rPr lang="en-GB" sz="1200" dirty="0">
                <ns1:solidFill>
                  <ns1:schemeClr val="tx1">
                    <ns1:lumMod val="50000"/>
                    <ns1:lumOff val="50000"/>
                  </ns1:schemeClr>
                </ns1:solidFill>
                <ns1:effectLst/>
                <ns1:latin typeface="Open Sans"/>
                <ns1:ea typeface="Open Sans"/>
                <ns1:cs typeface="Open Sans"/>
              </ns1:rPr>
              <ns1:t>the present value of future net Cashflows (cash in minus cash out). “Present Value” refers to the time value of money where a pound today is worth more than a pound five years from now. This is due to inflation, future uncertainty and other factors. The NPV here is calculated assuming a default 8% cost of capital.</ns1:t>
            </ns1:r>
          </ns1:p>
          <ns1:p>
            <ns1:pPr marL="341630" indent="-251460">
              <ns1:spcAft>
                <ns1:spcPts val="800"/>
              </ns1:spcAft>
            </ns1:pPr>
            <ns1:r>
              <ns1:rPr lang="en-GB" sz="1200" b="1" dirty="0">
                <ns1:solidFill>
                  <ns1:srgbClr val="FF6600"/>
                </ns1:solidFill>
                <ns1:effectLst/>
                <ns1:latin typeface="Open Sans"/>
                <ns1:ea typeface="Open Sans"/>
                <ns1:cs typeface="Open Sans"/>
              </ns1:rPr>
              <ns1:t>Return on Investment (ROI): </ns1:t>
            </ns1:r>
            <ns1:r>
              <ns1:rPr lang="en-GB" sz="1200" dirty="0">
                <ns1:solidFill>
                  <ns1:schemeClr val="tx1">
                    <ns1:lumMod val="50000"/>
                    <ns1:lumOff val="50000"/>
                  </ns1:schemeClr>
                </ns1:solidFill>
                <ns1:effectLst/>
                <ns1:latin typeface="Open Sans"/>
                <ns1:ea typeface="Open Sans"/>
                <ns1:cs typeface="Open Sans"/>
              </ns1:rPr>
              <ns1:t>The ratio of benefits vs its total costs. If you invest £12 and get £24 back, the ROI is 24/12 = 200% (i.e. you receive double what you contributed)</ns1:t>
            </ns1:r>
          </ns1:p>
          <ns1:p>
            <ns1:pPr marL="341630" indent="-251460">
              <ns1:spcAft>
                <ns1:spcPts val="800"/>
              </ns1:spcAft>
            </ns1:pPr>
            <ns1:r>
              <ns1:rPr lang="en-GB" sz="1200" b="1" dirty="0">
                <ns1:solidFill>
                  <ns1:srgbClr val="FF6600"/>
                </ns1:solidFill>
                <ns1:effectLst/>
                <ns1:latin typeface="Open Sans"/>
                <ns1:ea typeface="Open Sans"/>
                <ns1:cs typeface="Open Sans"/>
              </ns1:rPr>
              <ns1:t>Adoption rate: </ns1:t>
            </ns1:r>
            <ns1:r>
              <ns1:rPr lang="en-GB" sz="1200" dirty="0">
                <ns1:solidFill>
                  <ns1:schemeClr val="tx1">
                    <ns1:lumMod val="50000"/>
                    <ns1:lumOff val="50000"/>
                  </ns1:schemeClr>
                </ns1:solidFill>
                <ns1:effectLst/>
                <ns1:latin typeface="Open Sans"/>
                <ns1:ea typeface="Open Sans"/>
                <ns1:cs typeface="Open Sans"/>
              </ns1:rPr>
              <ns1:t>We have integrated software adoption rate factors into our value return calculations. These reflect reductions in value returns from factors such as staggered releases, ramp up times and more. </ns1:t>
            </ns1:r>
          </ns1:p>
        </ns0:txBody>
      </ns0:sp>
    </ns0:spTree>
    <ns0:extLst>
      <ns0:ext uri="{BB962C8B-B14F-4D97-AF65-F5344CB8AC3E}">
        <ns3:creationId val="218973407"/>
      </ns0:ext>
    </ns0:extLst>
  </ns0:cSld>
  <ns0:clrMapOvr>
    <ns1:masterClrMapping/>
  </ns0:clrMapOvr>
</ns0:sld>
</file>

<file path=ppt/theme/theme1.xml><?xml version="1.0" encoding="utf-8"?>
<a:theme xmlns:a="http://schemas.openxmlformats.org/drawingml/2006/main" name="Advanced Theme">
  <a:themeElements>
    <a:clrScheme name="Özel 1">
      <a:dk1>
        <a:srgbClr val="25252C"/>
      </a:dk1>
      <a:lt1>
        <a:srgbClr val="FFFFFF"/>
      </a:lt1>
      <a:dk2>
        <a:srgbClr val="F15D22"/>
      </a:dk2>
      <a:lt2>
        <a:srgbClr val="FFFFFF"/>
      </a:lt2>
      <a:accent1>
        <a:srgbClr val="F37720"/>
      </a:accent1>
      <a:accent2>
        <a:srgbClr val="F6911E"/>
      </a:accent2>
      <a:accent3>
        <a:srgbClr val="FCC54C"/>
      </a:accent3>
      <a:accent4>
        <a:srgbClr val="FFDB9B"/>
      </a:accent4>
      <a:accent5>
        <a:srgbClr val="2D4FB2"/>
      </a:accent5>
      <a:accent6>
        <a:srgbClr val="19191F"/>
      </a:accent6>
      <a:hlink>
        <a:srgbClr val="2D4FB2"/>
      </a:hlink>
      <a:folHlink>
        <a:srgbClr val="17295D"/>
      </a:folHlink>
    </a:clrScheme>
    <a:fontScheme name="Advanced Fonts">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algn="l">
          <a:defRPr dirty="0" smtClean="0"/>
        </a:defPPr>
      </a:lstStyle>
    </a:txDef>
  </a:objectDefaults>
  <a:extraClrSchemeLst/>
  <a:extLst>
    <a:ext uri="{05A4C25C-085E-4340-85A3-A5531E510DB2}">
      <thm15:themeFamily xmlns:thm15="http://schemas.microsoft.com/office/thememl/2012/main" name="OneAdvanced-Powerpoint" id="{F8C38506-A58B-420B-8FBB-E3229D059A60}" vid="{B09805F1-EDBB-4199-ACB7-00BD7022686B}"/>
    </a:ext>
  </a:extLst>
</a:theme>
</file>

<file path=ppt/theme/theme2.xml><?xml version="1.0" encoding="utf-8"?>
<a:theme xmlns:a="http://schemas.openxmlformats.org/drawingml/2006/main" name="1_Advanced Theme">
  <a:themeElements>
    <a:clrScheme name="Medy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Advanced Fonts">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algn="l">
          <a:defRPr dirty="0" smtClean="0"/>
        </a:defPPr>
      </a:lstStyle>
    </a:txDef>
  </a:objectDefaults>
  <a:extraClrSchemeLst/>
  <a:extLst>
    <a:ext uri="{05A4C25C-085E-4340-85A3-A5531E510DB2}">
      <thm15:themeFamily xmlns:thm15="http://schemas.microsoft.com/office/thememl/2012/main" name="Sales calculator power point template_Digiblu" id="{F8A4BC13-4ABA-47B2-BBD2-F236607B1F8D}" vid="{60824ED8-93D0-4FA8-8757-A038DD0BD55F}"/>
    </a:ext>
  </a:extLst>
</a:theme>
</file>

<file path=ppt/theme/theme3.xml><?xml version="1.0" encoding="utf-8"?>
<a:theme xmlns:a="http://schemas.openxmlformats.org/drawingml/2006/main" name="theme">
  <a:themeElements>
    <a:clrScheme name="Custom 2">
      <a:dk1>
        <a:srgbClr val="25252C"/>
      </a:dk1>
      <a:lt1>
        <a:srgbClr val="FFFFFF"/>
      </a:lt1>
      <a:dk2>
        <a:srgbClr val="F15D22"/>
      </a:dk2>
      <a:lt2>
        <a:srgbClr val="FFFFFF"/>
      </a:lt2>
      <a:accent1>
        <a:srgbClr val="F37720"/>
      </a:accent1>
      <a:accent2>
        <a:srgbClr val="F6911E"/>
      </a:accent2>
      <a:accent3>
        <a:srgbClr val="FCC54C"/>
      </a:accent3>
      <a:accent4>
        <a:srgbClr val="FFDB9B"/>
      </a:accent4>
      <a:accent5>
        <a:srgbClr val="2D4FB2"/>
      </a:accent5>
      <a:accent6>
        <a:srgbClr val="19191F"/>
      </a:accent6>
      <a:hlink>
        <a:srgbClr val="2D4FB2"/>
      </a:hlink>
      <a:folHlink>
        <a:srgbClr val="1F377D"/>
      </a:folHlink>
    </a:clrScheme>
    <a:fontScheme name="Advanced Fonts">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algn="l">
          <a:defRPr dirty="0" smtClean="0"/>
        </a:defPPr>
      </a:lstStyle>
    </a:txDef>
  </a:objectDefaults>
  <a:extraClrSchemeLst/>
  <a:extLst>
    <a:ext uri="{05A4C25C-085E-4340-85A3-A5531E510DB2}">
      <thm15:themeFamily xmlns:thm15="http://schemas.microsoft.com/office/thememl/2012/main" name="theme" id="{B1C8EFA5-E4EC-4C07-8DBD-0CB7124425DE}" vid="{C3DE6B69-DCAB-4BC9-8468-0C4D14CD307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a969d1d-647f-4e4c-97f9-a5143e71e435">
      <Terms xmlns="http://schemas.microsoft.com/office/infopath/2007/PartnerControls"/>
    </lcf76f155ced4ddcb4097134ff3c332f>
    <TaxCatchAll xmlns="eb37a4e0-bf89-419d-8b31-963a97458fb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C2ADAF580B8A648AEA7FF4A5F3D65E6" ma:contentTypeVersion="11" ma:contentTypeDescription="Create a new document." ma:contentTypeScope="" ma:versionID="f2db5c34f6348a370055c14b94ddc919">
  <xsd:schema xmlns:xsd="http://www.w3.org/2001/XMLSchema" xmlns:xs="http://www.w3.org/2001/XMLSchema" xmlns:p="http://schemas.microsoft.com/office/2006/metadata/properties" xmlns:ns2="8a969d1d-647f-4e4c-97f9-a5143e71e435" xmlns:ns3="eb37a4e0-bf89-419d-8b31-963a97458fb1" targetNamespace="http://schemas.microsoft.com/office/2006/metadata/properties" ma:root="true" ma:fieldsID="42bedbc2e246c6b2e71d78ed3d4618fc" ns2:_="" ns3:_="">
    <xsd:import namespace="8a969d1d-647f-4e4c-97f9-a5143e71e435"/>
    <xsd:import namespace="eb37a4e0-bf89-419d-8b31-963a97458fb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969d1d-647f-4e4c-97f9-a5143e71e4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6d26eeb5-9ee9-4397-9b3e-f1e80249f735"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b37a4e0-bf89-419d-8b31-963a97458fb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c47415d-69f8-47d4-a17a-a3b33913b4bf}" ma:internalName="TaxCatchAll" ma:showField="CatchAllData" ma:web="eb37a4e0-bf89-419d-8b31-963a97458fb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40E5F8-1399-4596-AA73-4BD79D26AFFD}">
  <ds:schemaRefs>
    <ds:schemaRef ds:uri="http://schemas.microsoft.com/office/2006/metadata/properties"/>
    <ds:schemaRef ds:uri="http://www.w3.org/XML/1998/namespace"/>
    <ds:schemaRef ds:uri="8e78c812-0be8-4f61-8186-a9387d596735"/>
    <ds:schemaRef ds:uri="http://purl.org/dc/elements/1.1/"/>
    <ds:schemaRef ds:uri="http://schemas.openxmlformats.org/package/2006/metadata/core-properties"/>
    <ds:schemaRef ds:uri="http://schemas.microsoft.com/office/2006/documentManagement/types"/>
    <ds:schemaRef ds:uri="http://purl.org/dc/dcmitype/"/>
    <ds:schemaRef ds:uri="http://purl.org/dc/terms/"/>
    <ds:schemaRef ds:uri="http://schemas.microsoft.com/office/infopath/2007/PartnerControls"/>
    <ds:schemaRef ds:uri="8a969d1d-647f-4e4c-97f9-a5143e71e435"/>
    <ds:schemaRef ds:uri="eb37a4e0-bf89-419d-8b31-963a97458fb1"/>
  </ds:schemaRefs>
</ds:datastoreItem>
</file>

<file path=customXml/itemProps2.xml><?xml version="1.0" encoding="utf-8"?>
<ds:datastoreItem xmlns:ds="http://schemas.openxmlformats.org/officeDocument/2006/customXml" ds:itemID="{953B4D23-82FF-4812-9F4E-BB600331C634}">
  <ds:schemaRefs>
    <ds:schemaRef ds:uri="http://schemas.microsoft.com/sharepoint/v3/contenttype/forms"/>
  </ds:schemaRefs>
</ds:datastoreItem>
</file>

<file path=customXml/itemProps3.xml><?xml version="1.0" encoding="utf-8"?>
<ds:datastoreItem xmlns:ds="http://schemas.openxmlformats.org/officeDocument/2006/customXml" ds:itemID="{2042E9DC-885B-4A24-9C3C-039F8335CD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969d1d-647f-4e4c-97f9-a5143e71e435"/>
    <ds:schemaRef ds:uri="eb37a4e0-bf89-419d-8b31-963a97458f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2b5a89e7-01bf-42ed-9da1-669d82eec17a}" enabled="0" method="" siteId="{2b5a89e7-01bf-42ed-9da1-669d82eec17a}" removed="1"/>
</clbl:labelList>
</file>

<file path=docProps/app.xml><?xml version="1.0" encoding="utf-8"?>
<Properties xmlns="http://schemas.openxmlformats.org/officeDocument/2006/extended-properties" xmlns:vt="http://schemas.openxmlformats.org/officeDocument/2006/docPropsVTypes">
  <Template/>
  <TotalTime>2653</TotalTime>
  <Words>2339</Words>
  <Application>Microsoft Office PowerPoint</Application>
  <PresentationFormat>Geniş ekran</PresentationFormat>
  <Paragraphs>335</Paragraphs>
  <Slides>11</Slides>
  <Notes>5</Notes>
  <HiddenSlides>0</HiddenSlides>
  <MMClips>0</MMClips>
  <ScaleCrop>false</ScaleCrop>
  <HeadingPairs>
    <vt:vector size="6" baseType="variant">
      <vt:variant>
        <vt:lpstr>Kullanılan Yazı Tipleri</vt:lpstr>
      </vt:variant>
      <vt:variant>
        <vt:i4>9</vt:i4>
      </vt:variant>
      <vt:variant>
        <vt:lpstr>Tema</vt:lpstr>
      </vt:variant>
      <vt:variant>
        <vt:i4>3</vt:i4>
      </vt:variant>
      <vt:variant>
        <vt:lpstr>Slayt Başlıkları</vt:lpstr>
      </vt:variant>
      <vt:variant>
        <vt:i4>11</vt:i4>
      </vt:variant>
    </vt:vector>
  </HeadingPairs>
  <TitlesOfParts>
    <vt:vector size="23" baseType="lpstr">
      <vt:lpstr>Aptos</vt:lpstr>
      <vt:lpstr>Arial</vt:lpstr>
      <vt:lpstr>Calibri</vt:lpstr>
      <vt:lpstr>Montserrat</vt:lpstr>
      <vt:lpstr>Montserrat Medium</vt:lpstr>
      <vt:lpstr>Montserrat SemiBold</vt:lpstr>
      <vt:lpstr>Open Sans</vt:lpstr>
      <vt:lpstr>Times New Roman</vt:lpstr>
      <vt:lpstr>Wingdings</vt:lpstr>
      <vt:lpstr>Advanced Theme</vt:lpstr>
      <vt:lpstr>1_Advanced Theme</vt:lpstr>
      <vt:lpstr>theme</vt:lpstr>
      <vt:lpstr>PowerPoint Sunusu</vt:lpstr>
      <vt:lpstr>Understanding our estimated savings</vt:lpstr>
      <vt:lpstr>DOING NOTHING IS NOT AN OPTION</vt:lpstr>
      <vt:lpstr>DOING NOTHING IS NOT AN OPTION</vt:lpstr>
      <vt:lpstr>Estimated savings and benefits from our solution</vt:lpstr>
      <vt:lpstr>Breakdown of potential savings</vt:lpstr>
      <vt:lpstr>Summary of possible value</vt:lpstr>
      <vt:lpstr>Potential value and ROI offering for the contract</vt:lpstr>
      <vt:lpstr>Definition of terms</vt:lpstr>
      <vt:lpstr>Summary of your inputs</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Board Pack template</dc:title>
  <dc:creator>Angela Dcruz</dc:creator>
  <cp:lastModifiedBy>Murat Özdemir</cp:lastModifiedBy>
  <cp:revision>96</cp:revision>
  <dcterms:created xsi:type="dcterms:W3CDTF">2024-07-05T15:05:35Z</dcterms:created>
  <dcterms:modified xsi:type="dcterms:W3CDTF">2024-12-04T13:26:22Z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0x010100FC2ADAF580B8A648AEA7FF4A5F3D65E6</vt:lpwstr>
  </property>
  <property fmtid="{D5CDD505-2E9C-101B-9397-08002B2CF9AE}" pid="3" name="MediaServiceImageTags">
    <vt:lpwstr/>
  </property>
</Properties>
</file>