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3Digi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35308" y="5644487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515825187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7" cy="260780"/>
            <ns1:chOff x="5701173" y="1914766"/>
            <ns1:chExt cx="5271367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9492577" y="1914766"/>
              <ns1:ext cx="147996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7" cy="419307"/>
            <ns1:chOff x="5701173" y="1914766"/>
            <ns1:chExt cx="5271367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7" cy="265418"/>
            <ns1:chOff x="5701173" y="1914766"/>
            <ns1:chExt cx="5271367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320,906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7" cy="265418"/>
            <ns1:chOff x="5701173" y="1914766"/>
            <ns1:chExt cx="5271367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9484505" y="1914766"/>
              <ns1:ext cx="1488035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7" cy="271544"/>
            <ns1:chOff x="5701173" y="1914766"/>
            <ns1:chExt cx="5271367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7,247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3,976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9498328" y="1914766"/>
              <ns1:ext cx="1474211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9508831" y="1914766"/>
              <ns1:ext cx="1463708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7" cy="252000"/>
            <ns1:chOff x="5795087" y="1979872"/>
            <ns1:chExt cx="5176257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501842" y="1979872"/>
              <ns1:ext cx="1469502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332,129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2916734357"/>
              </ns0:ext>
            </ns0:extLst>
          </ns0:nvPr>
        </ns0:nvGraphicFramePr>
        <ns0:xfrm>
          <ns1:off x="695326" y="1421296"/>
          <ns1:ext cx="8387560" cy="3636278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tr-TR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3 months after go live, 6 months after go live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2276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25</cp:revision>
  <dcterms:created xsi:type="dcterms:W3CDTF">2024-07-05T15:05:35Z</dcterms:created>
  <dcterms:modified xsi:type="dcterms:W3CDTF">2024-10-07T12:00:45Z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