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4093944"/>
            <a:chOff x="640932" y="1552929"/>
            <a:chExt cx="1921713" cy="4093944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tr-TR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92532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51802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54</cp:revision>
  <dcterms:created xsi:type="dcterms:W3CDTF">2024-07-05T15:05:35Z</dcterms:created>
  <dcterms:modified xsi:type="dcterms:W3CDTF">2024-10-07T13:55:51Z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