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9" r:id="rId5"/>
    <p:sldId id="458" r:id="rId6"/>
    <p:sldId id="463" r:id="rId7"/>
    <p:sldId id="464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11E"/>
    <a:srgbClr val="616173"/>
    <a:srgbClr val="F15D22"/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63B6-3638-413C-A2E7-0C3C86FFC2A7}" v="4" dt="2024-09-19T08:43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6E1063B6-3638-413C-A2E7-0C3C86FFC2A7}"/>
    <pc:docChg chg="undo custSel addSld delSld modSld">
      <pc:chgData name="Angela Dcruz" userId="fdeebe35-3a96-462e-adc5-475bea95f1c6" providerId="ADAL" clId="{6E1063B6-3638-413C-A2E7-0C3C86FFC2A7}" dt="2024-09-19T08:49:05.557" v="99" actId="20577"/>
      <pc:docMkLst>
        <pc:docMk/>
      </pc:docMkLst>
      <pc:sldChg chg="addSp modSp mod">
        <pc:chgData name="Angela Dcruz" userId="fdeebe35-3a96-462e-adc5-475bea95f1c6" providerId="ADAL" clId="{6E1063B6-3638-413C-A2E7-0C3C86FFC2A7}" dt="2024-09-19T08:48:25.260" v="97" actId="14100"/>
        <pc:sldMkLst>
          <pc:docMk/>
          <pc:sldMk cId="3049836168" sldId="276"/>
        </pc:sldMkLst>
        <pc:spChg chg="add mod">
          <ac:chgData name="Angela Dcruz" userId="fdeebe35-3a96-462e-adc5-475bea95f1c6" providerId="ADAL" clId="{6E1063B6-3638-413C-A2E7-0C3C86FFC2A7}" dt="2024-09-19T08:48:25.260" v="97" actId="14100"/>
          <ac:spMkLst>
            <pc:docMk/>
            <pc:sldMk cId="3049836168" sldId="276"/>
            <ac:spMk id="7" creationId="{3582BB3E-BDED-0937-862C-B206BD0877B8}"/>
          </ac:spMkLst>
        </pc:spChg>
      </pc:sldChg>
      <pc:sldChg chg="modSp mod">
        <pc:chgData name="Angela Dcruz" userId="fdeebe35-3a96-462e-adc5-475bea95f1c6" providerId="ADAL" clId="{6E1063B6-3638-413C-A2E7-0C3C86FFC2A7}" dt="2024-09-17T15:59:49.119" v="29" actId="20577"/>
        <pc:sldMkLst>
          <pc:docMk/>
          <pc:sldMk cId="3808875569" sldId="289"/>
        </pc:sldMkLst>
        <pc:spChg chg="mod">
          <ac:chgData name="Angela Dcruz" userId="fdeebe35-3a96-462e-adc5-475bea95f1c6" providerId="ADAL" clId="{6E1063B6-3638-413C-A2E7-0C3C86FFC2A7}" dt="2024-09-17T15:59:49.119" v="29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del">
        <pc:chgData name="Angela Dcruz" userId="fdeebe35-3a96-462e-adc5-475bea95f1c6" providerId="ADAL" clId="{6E1063B6-3638-413C-A2E7-0C3C86FFC2A7}" dt="2024-09-17T15:56:07.806" v="2" actId="47"/>
        <pc:sldMkLst>
          <pc:docMk/>
          <pc:sldMk cId="2008217589" sldId="310"/>
        </pc:sldMkLst>
      </pc:sldChg>
      <pc:sldChg chg="del">
        <pc:chgData name="Angela Dcruz" userId="fdeebe35-3a96-462e-adc5-475bea95f1c6" providerId="ADAL" clId="{6E1063B6-3638-413C-A2E7-0C3C86FFC2A7}" dt="2024-09-17T15:56:07.266" v="1" actId="47"/>
        <pc:sldMkLst>
          <pc:docMk/>
          <pc:sldMk cId="2365803905" sldId="449"/>
        </pc:sldMkLst>
      </pc:sldChg>
      <pc:sldChg chg="del">
        <pc:chgData name="Angela Dcruz" userId="fdeebe35-3a96-462e-adc5-475bea95f1c6" providerId="ADAL" clId="{6E1063B6-3638-413C-A2E7-0C3C86FFC2A7}" dt="2024-09-17T15:56:05.405" v="0" actId="47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6E1063B6-3638-413C-A2E7-0C3C86FFC2A7}" dt="2024-09-19T08:49:05.557" v="99" actId="20577"/>
        <pc:sldMkLst>
          <pc:docMk/>
          <pc:sldMk cId="1503669744" sldId="457"/>
        </pc:sldMkLst>
        <pc:spChg chg="mod">
          <ac:chgData name="Angela Dcruz" userId="fdeebe35-3a96-462e-adc5-475bea95f1c6" providerId="ADAL" clId="{6E1063B6-3638-413C-A2E7-0C3C86FFC2A7}" dt="2024-09-17T15:57:08.826" v="18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57.307" v="14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59.698" v="15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7:02.474" v="16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7:05.177" v="17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6E1063B6-3638-413C-A2E7-0C3C86FFC2A7}" dt="2024-09-19T08:49:05.557" v="99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6E1063B6-3638-413C-A2E7-0C3C86FFC2A7}" dt="2024-09-17T15:56:52.682" v="13" actId="207"/>
        <pc:sldMkLst>
          <pc:docMk/>
          <pc:sldMk cId="653904327" sldId="458"/>
        </pc:sldMkLst>
        <pc:spChg chg="mod">
          <ac:chgData name="Angela Dcruz" userId="fdeebe35-3a96-462e-adc5-475bea95f1c6" providerId="ADAL" clId="{6E1063B6-3638-413C-A2E7-0C3C86FFC2A7}" dt="2024-09-17T15:56:52.682" v="13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40.699" v="9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43.201" v="10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6:45.666" v="11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6:49.643" v="12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delSp del mod">
        <pc:chgData name="Angela Dcruz" userId="fdeebe35-3a96-462e-adc5-475bea95f1c6" providerId="ADAL" clId="{6E1063B6-3638-413C-A2E7-0C3C86FFC2A7}" dt="2024-09-17T15:56:19.751" v="4" actId="47"/>
        <pc:sldMkLst>
          <pc:docMk/>
          <pc:sldMk cId="4070780101" sldId="461"/>
        </pc:sldMkLst>
        <pc:spChg chg="del">
          <ac:chgData name="Angela Dcruz" userId="fdeebe35-3a96-462e-adc5-475bea95f1c6" providerId="ADAL" clId="{6E1063B6-3638-413C-A2E7-0C3C86FFC2A7}" dt="2024-09-17T15:56:15.937" v="3" actId="21"/>
          <ac:spMkLst>
            <pc:docMk/>
            <pc:sldMk cId="4070780101" sldId="461"/>
            <ac:spMk id="7" creationId="{3582BB3E-BDED-0937-862C-B206BD0877B8}"/>
          </ac:spMkLst>
        </pc:spChg>
      </pc:sldChg>
      <pc:sldChg chg="modSp add mod">
        <pc:chgData name="Angela Dcruz" userId="fdeebe35-3a96-462e-adc5-475bea95f1c6" providerId="ADAL" clId="{6E1063B6-3638-413C-A2E7-0C3C86FFC2A7}" dt="2024-09-19T08:41:21.021" v="57" actId="1076"/>
        <pc:sldMkLst>
          <pc:docMk/>
          <pc:sldMk cId="657890998" sldId="463"/>
        </pc:sldMkLst>
        <pc:spChg chg="mod">
          <ac:chgData name="Angela Dcruz" userId="fdeebe35-3a96-462e-adc5-475bea95f1c6" providerId="ADAL" clId="{6E1063B6-3638-413C-A2E7-0C3C86FFC2A7}" dt="2024-09-19T08:40:39.769" v="36" actId="20577"/>
          <ac:spMkLst>
            <pc:docMk/>
            <pc:sldMk cId="657890998" sldId="463"/>
            <ac:spMk id="3" creationId="{982CBA69-C11A-8CE4-B582-EF16D83B80A8}"/>
          </ac:spMkLst>
        </pc:spChg>
        <pc:spChg chg="mod">
          <ac:chgData name="Angela Dcruz" userId="fdeebe35-3a96-462e-adc5-475bea95f1c6" providerId="ADAL" clId="{6E1063B6-3638-413C-A2E7-0C3C86FFC2A7}" dt="2024-09-19T08:41:21.021" v="57" actId="1076"/>
          <ac:spMkLst>
            <pc:docMk/>
            <pc:sldMk cId="657890998" sldId="463"/>
            <ac:spMk id="21" creationId="{1D4A49C2-3019-79BA-5D32-77B433BE5F22}"/>
          </ac:spMkLst>
        </pc:spChg>
        <pc:spChg chg="mod">
          <ac:chgData name="Angela Dcruz" userId="fdeebe35-3a96-462e-adc5-475bea95f1c6" providerId="ADAL" clId="{6E1063B6-3638-413C-A2E7-0C3C86FFC2A7}" dt="2024-09-19T08:41:16.141" v="56" actId="1076"/>
          <ac:spMkLst>
            <pc:docMk/>
            <pc:sldMk cId="657890998" sldId="463"/>
            <ac:spMk id="22" creationId="{3288951C-C3BA-1397-36A8-DA901F93F551}"/>
          </ac:spMkLst>
        </pc:spChg>
        <pc:picChg chg="mod">
          <ac:chgData name="Angela Dcruz" userId="fdeebe35-3a96-462e-adc5-475bea95f1c6" providerId="ADAL" clId="{6E1063B6-3638-413C-A2E7-0C3C86FFC2A7}" dt="2024-09-19T08:41:16.141" v="56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6E1063B6-3638-413C-A2E7-0C3C86FFC2A7}" dt="2024-09-19T08:45:02.181" v="94" actId="1076"/>
        <pc:sldMkLst>
          <pc:docMk/>
          <pc:sldMk cId="4177962054" sldId="464"/>
        </pc:sldMkLst>
        <pc:spChg chg="mod">
          <ac:chgData name="Angela Dcruz" userId="fdeebe35-3a96-462e-adc5-475bea95f1c6" providerId="ADAL" clId="{6E1063B6-3638-413C-A2E7-0C3C86FFC2A7}" dt="2024-09-19T08:42:01.610" v="64" actId="20577"/>
          <ac:spMkLst>
            <pc:docMk/>
            <pc:sldMk cId="4177962054" sldId="464"/>
            <ac:spMk id="3" creationId="{982CBA69-C11A-8CE4-B582-EF16D83B80A8}"/>
          </ac:spMkLst>
        </pc:spChg>
        <pc:spChg chg="del mod">
          <ac:chgData name="Angela Dcruz" userId="fdeebe35-3a96-462e-adc5-475bea95f1c6" providerId="ADAL" clId="{6E1063B6-3638-413C-A2E7-0C3C86FFC2A7}" dt="2024-09-19T08:42:17.920" v="66" actId="478"/>
          <ac:spMkLst>
            <pc:docMk/>
            <pc:sldMk cId="4177962054" sldId="464"/>
            <ac:spMk id="11" creationId="{E11A7449-0F94-58D4-D1A8-AABE95370FFD}"/>
          </ac:spMkLst>
        </pc:spChg>
        <pc:picChg chg="mod modCrop">
          <ac:chgData name="Angela Dcruz" userId="fdeebe35-3a96-462e-adc5-475bea95f1c6" providerId="ADAL" clId="{6E1063B6-3638-413C-A2E7-0C3C86FFC2A7}" dt="2024-09-19T08:43:06.022" v="73" actId="732"/>
          <ac:picMkLst>
            <pc:docMk/>
            <pc:sldMk cId="4177962054" sldId="464"/>
            <ac:picMk id="4" creationId="{996DDD0C-2A54-FEFB-1AAD-34C967A02D9E}"/>
          </ac:picMkLst>
        </pc:picChg>
        <pc:picChg chg="add mod modCrop">
          <ac:chgData name="Angela Dcruz" userId="fdeebe35-3a96-462e-adc5-475bea95f1c6" providerId="ADAL" clId="{6E1063B6-3638-413C-A2E7-0C3C86FFC2A7}" dt="2024-09-19T08:45:02.181" v="94" actId="1076"/>
          <ac:picMkLst>
            <pc:docMk/>
            <pc:sldMk cId="4177962054" sldId="464"/>
            <ac:picMk id="5" creationId="{A02F486B-0AEA-9989-BB70-EE305320808B}"/>
          </ac:picMkLst>
        </pc:picChg>
        <pc:picChg chg="add mod modCrop">
          <ac:chgData name="Angela Dcruz" userId="fdeebe35-3a96-462e-adc5-475bea95f1c6" providerId="ADAL" clId="{6E1063B6-3638-413C-A2E7-0C3C86FFC2A7}" dt="2024-09-19T08:43:20.266" v="76" actId="18131"/>
          <ac:picMkLst>
            <pc:docMk/>
            <pc:sldMk cId="4177962054" sldId="464"/>
            <ac:picMk id="6" creationId="{32551F36-6B7D-3D40-3427-6DFBF67ADA1F}"/>
          </ac:picMkLst>
        </pc:picChg>
      </pc:sldChg>
      <pc:sldMasterChg chg="delSldLayout">
        <pc:chgData name="Angela Dcruz" userId="fdeebe35-3a96-462e-adc5-475bea95f1c6" providerId="ADAL" clId="{6E1063B6-3638-413C-A2E7-0C3C86FFC2A7}" dt="2024-09-17T15:56:19.751" v="4" actId="47"/>
        <pc:sldMasterMkLst>
          <pc:docMk/>
          <pc:sldMasterMk cId="1123278588" sldId="2147483648"/>
        </pc:sldMasterMkLst>
        <pc:sldLayoutChg chg="del">
          <pc:chgData name="Angela Dcruz" userId="fdeebe35-3a96-462e-adc5-475bea95f1c6" providerId="ADAL" clId="{6E1063B6-3638-413C-A2E7-0C3C86FFC2A7}" dt="2024-09-17T15:56:07.266" v="1" actId="47"/>
          <pc:sldLayoutMkLst>
            <pc:docMk/>
            <pc:sldMasterMk cId="1123278588" sldId="2147483648"/>
            <pc:sldLayoutMk cId="4069482378" sldId="2147483744"/>
          </pc:sldLayoutMkLst>
        </pc:sldLayoutChg>
        <pc:sldLayoutChg chg="del">
          <pc:chgData name="Angela Dcruz" userId="fdeebe35-3a96-462e-adc5-475bea95f1c6" providerId="ADAL" clId="{6E1063B6-3638-413C-A2E7-0C3C86FFC2A7}" dt="2024-09-17T15:56:19.751" v="4" actId="47"/>
          <pc:sldLayoutMkLst>
            <pc:docMk/>
            <pc:sldMasterMk cId="1123278588" sldId="2147483648"/>
            <pc:sldLayoutMk cId="3033626298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92873691752104E-2"/>
          <c:y val="5.9076535643188516E-2"/>
          <c:w val="0.97350712630824787"/>
          <c:h val="0.8873822854505512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A0-47CD-98E2-86E73D340B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A0-47CD-98E2-86E73D340B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A0-47CD-98E2-86E73D340B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A0-47CD-98E2-86E73D340BB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A0-47CD-98E2-86E73D340BB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BA0-47CD-98E2-86E73D340BBC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BA0-47CD-98E2-86E73D340BBC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BA0-47CD-98E2-86E73D340BB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BA0-47CD-98E2-86E73D340BB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BA0-47CD-98E2-86E73D340B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numCache>
                <c:formatCode>"£"#,##0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44463</c:v>
                </c:pt>
                <c:pt idx="4">
                  <c:v>0</c:v>
                </c:pt>
                <c:pt idx="5">
                  <c:v>1213</c:v>
                </c:pt>
                <c:pt idx="6">
                  <c:v>14085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BA0-47CD-98E2-86E73D340B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 Surname</ns1:t>
            </ns1:r>
            <ns1:r>
              <ns1:rPr lang="en-US" dirty="0">
                <ns1:latin typeface="Montserrat SemiBold"/>
              </ns1:rPr>
              <ns1:t>: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3" name="Grup 22">
            <ns1:extLst>
              <ns1:ext uri="{FF2B5EF4-FFF2-40B4-BE49-F238E27FC236}">
                <ns2:creationId id="{3D309B6B-7791-6CF2-0569-C70256165209}"/>
              </ns1:ext>
            </ns1:extLst>
          </ns0:cNvPr>
          <ns0:cNvGrpSpPr/>
          <ns0:nvPr/>
        </ns0:nvGrpSpPr>
        <ns0:grpSpPr>
          <ns1:xfrm>
            <ns1:off x="5018915" y="1556836"/>
            <ns1:ext cx="1946626" cy="3991330"/>
            <ns1:chOff x="4961745" y="1556836"/>
            <ns1:chExt cx="1946626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970154" y="4999173"/>
              <ns1:ext cx="1930036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978335" y="1903894"/>
              <ns1:ext cx="1930036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961745" y="2139161"/>
              <ns1:ext cx="1944972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98619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676016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974332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</ns0:grpSp>
      <ns0:grpSp>
        <ns0:nvGrpSpPr>
          <ns0:cNvPr id="22" name="Grup 21">
            <ns1:extLst>
              <ns1:ext uri="{FF2B5EF4-FFF2-40B4-BE49-F238E27FC236}">
                <ns2:creationId id="{25E84DF7-F74A-68A0-71AD-C714787E6F2C}"/>
              </ns1:ext>
            </ns1:extLst>
          </ns0:cNvPr>
          <ns0:cNvGrpSpPr/>
          <ns0:nvPr/>
        </ns0:nvGrpSpPr>
        <ns0:grpSpPr>
          <ns1:xfrm>
            <ns1:off x="2861471" y="1556836"/>
            <ns1:ext cx="1960575" cy="4157426"/>
            <ns1:chOff x="711457" y="1552929"/>
            <ns1:chExt cx="1960575" cy="415742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741996" y="1903894"/>
              <ns1:ext cx="1930036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717877" y="2050435"/>
              <ns1:ext cx="1951577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788399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4540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718267" y="4999173"/>
              <ns1:ext cx="1953764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738345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711457" y="5110191"/>
              <ns1:ext cx="1905083" cy="600164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4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400" dirty="0" err="1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4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9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5007860" y="5093095"/>
            <ns1:ext cx="1891272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25,153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/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7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736837" y="4997659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8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720085" y="1878690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Limited self-service capabilities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automation</ns1:t>
            </ns1:r>
          </ns1:p>
        </ns0:txBody>
      </ns0:sp>
      <ns0:sp>
        <ns0:nvSpPr>
          <ns0:cNvPr id="17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635504" y="2078393"/>
            <ns1:ext cx="209468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Management of supplier and purchase invoices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8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428637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9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727516" y="2132805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20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756982" y="4340395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Supplier management could be costing you</ns1:t>
            </ns1:r>
          </ns1:p>
        </ns0:txBody>
      </ns0:sp>
      <ns0:sp>
        <ns0:nvSpPr>
          <ns0:cNvPr id="21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782683" y="5086738"/>
            <ns1:ext cx="1892974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90,741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ANNUAL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2" name="Text Placeholder 3">
            <ns1:extLst>
              <ns1:ext uri="{FF2B5EF4-FFF2-40B4-BE49-F238E27FC236}">
                <ns2:creationId id="{3288951C-C3BA-1397-36A8-DA901F93F551}"/>
              </ns1:ext>
            </ns1:extLst>
          </ns0:cNvPr>
          <ns0:cNvSpPr txBox="1">
            <ns1:spLocks/>
          </ns0:cNvSpPr>
          <ns0:nvPr/>
        </ns0:nvSpPr>
        <ns0:spPr>
          <ns1:xfrm>
            <ns1:off x="6223817" y="1087908"/>
            <ns1:ext cx="1656189" cy="39292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sp>
        <ns0:nvSpPr>
          <ns0:cNvPr id="10" name="Metin kutusu 9">
            <ns1:extLst>
              <ns1:ext uri="{FF2B5EF4-FFF2-40B4-BE49-F238E27FC236}">
                <ns2:creationId id="{13E7FD9A-35EC-E555-4DF5-08B0049F9F6D}"/>
              </ns1:ext>
            </ns1:extLst>
          </ns0:cNvPr>
          <ns0:cNvSpPr txBox="1"/>
          <ns0:nvPr/>
        </ns0:nvSpPr>
        <ns0:spPr>
          <ns1:xfrm>
            <ns1:off x="6235704" y="1661242"/>
            <ns1:ext cx="1456593" cy="307777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200" b="1" i="0" dirty="0">
                <ns1:solidFill>
                  <ns1:srgbClr val="F15D22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74.4</ns1:t>
            </ns1:r>
            <ns1:r>
              <ns1:rPr lang="tr-TR" sz="1400" b="1" i="0" dirty="0">
                <ns1:solidFill>
                  <ns1:srgbClr val="F15D22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%</ns1:t>
            </ns1:r>
            <ns1:endParaRPr lang="tr-TR" sz="1400" dirty="0">
              <ns1:solidFill>
                <ns1:srgbClr val="F15D22"/>
              </ns1:solidFill>
              <ns1:latin typeface="Montserrat SemiBold" panose="00000700000000000000" pitchFamily="2" charset="0"/>
            </ns1:endParaRPr>
          </ns1:p>
        </ns0:txBody>
      </ns0:sp>
      <ns0:sp>
        <ns0:nvSpPr>
          <ns0:cNvPr id="11" name="Metin kutusu 10">
            <ns1:extLst>
              <ns1:ext uri="{FF2B5EF4-FFF2-40B4-BE49-F238E27FC236}">
                <ns2:creationId id="{6CA06CED-FE75-4967-D0A1-C1C89359F233}"/>
              </ns1:ext>
            </ns1:extLst>
          </ns0:cNvPr>
          <ns0:cNvSpPr txBox="1"/>
          <ns0:nvPr/>
        </ns0:nvSpPr>
        <ns0:spPr>
          <ns1:xfrm>
            <ns1:off x="7157473" y="1597426"/>
            <ns1:ext cx="2895478" cy="6463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US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Management of supplier and purchase invoices</ns1:t>
            </ns1:r>
            <ns1:endParaRPr lang="tr-TR" sz="1200" dirty="0">
              <ns1:latin typeface="+mj-lt"/>
            </ns1:endParaRPr>
          </ns1:p>
        </ns0:txBody>
      </ns0:sp>
      <ns0:cxnSp>
        <ns0:nvCxnSpPr>
          <ns0:cNvPr id="12" name="Düz Bağlayıcı 11">
            <ns1:extLst>
              <ns1:ext uri="{FF2B5EF4-FFF2-40B4-BE49-F238E27FC236}">
                <ns2:creationId id="{B958F7CD-010C-C1DF-8A9D-47EA81947EF5}"/>
              </ns1:ext>
            </ns1:extLst>
          </ns0:cNvPr>
          <ns0:cNvCxnSpPr>
            <ns1:cxnSpLocks/>
          </ns0:cNvCxnSpPr>
          <ns0:nvPr/>
        </ns0:nvCxnSpPr>
        <ns0:spPr>
          <ns1:xfrm>
            <ns1:off x="6324069" y="2186858"/>
            <ns1:ext cx="3606511" cy="0"/>
          </ns1:xfrm>
          <ns1:prstGeom prst="line">
            <ns1:avLst/>
          </ns1:prstGeom>
        </ns0:spPr>
        <ns0:style>
          <ns1:lnRef idx="1">
            <ns1:schemeClr val="dk1"/>
          </ns1:lnRef>
          <ns1:fillRef idx="0">
            <ns1:schemeClr val="dk1"/>
          </ns1:fillRef>
          <ns1:effectRef idx="0">
            <ns1:schemeClr val="dk1"/>
          </ns1:effectRef>
          <ns1:fontRef idx="minor">
            <ns1:schemeClr val="tx1"/>
          </ns1:fontRef>
        </ns0:style>
      </ns0:cxnSp>
      <ns0:sp>
        <ns0:nvSpPr>
          <ns0:cNvPr id="14" name="Metin kutusu 13">
            <ns1:extLst>
              <ns1:ext uri="{FF2B5EF4-FFF2-40B4-BE49-F238E27FC236}">
                <ns2:creationId id="{DAB3ADBA-809E-E5D2-DAE4-3B5093A639E7}"/>
              </ns1:ext>
            </ns1:extLst>
          </ns0:cNvPr>
          <ns0:cNvSpPr txBox="1"/>
          <ns0:nvPr/>
        </ns0:nvSpPr>
        <ns0:spPr>
          <ns1:xfrm>
            <ns1:off x="6235704" y="2675778"/>
            <ns1:ext cx="1214089" cy="307777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200" b="1" i="0" dirty="0">
                <ns1:solidFill>
                  <ns1:srgbClr val="616173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2.0</ns1:t>
            </ns1:r>
            <ns1:r>
              <ns1:rPr lang="tr-TR" sz="1400" b="1" i="0" dirty="0">
                <ns1:solidFill>
                  <ns1:srgbClr val="616173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%</ns1:t>
            </ns1:r>
            <ns1:endParaRPr lang="tr-TR" sz="1400" dirty="0">
              <ns1:solidFill>
                <ns1:srgbClr val="616173"/>
              </ns1:solidFill>
              <ns1:latin typeface="Montserrat SemiBold" panose="00000700000000000000" pitchFamily="2" charset="0"/>
            </ns1:endParaRPr>
          </ns1:p>
        </ns0:txBody>
      </ns0:sp>
      <ns0:sp>
        <ns0:nvSpPr>
          <ns0:cNvPr id="15" name="Metin kutusu 14">
            <ns1:extLst>
              <ns1:ext uri="{FF2B5EF4-FFF2-40B4-BE49-F238E27FC236}">
                <ns2:creationId id="{6554B224-FE3E-D0C6-C720-D705CCE8629C}"/>
              </ns1:ext>
            </ns1:extLst>
          </ns0:cNvPr>
          <ns0:cNvSpPr txBox="1"/>
          <ns0:nvPr/>
        </ns0:nvSpPr>
        <ns0:spPr>
          <ns1:xfrm>
            <ns1:off x="7157473" y="2600515"/>
            <ns1:ext cx="2712255" cy="461665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US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Finance query management and dashboard reporting</ns1:t>
            </ns1:r>
            <ns1:endParaRPr lang="tr-TR" sz="1200" dirty="0">
              <ns1:latin typeface="+mj-lt"/>
            </ns1:endParaRPr>
          </ns1:p>
        </ns0:txBody>
      </ns0:sp>
      <ns0:cxnSp>
        <ns0:nvCxnSpPr>
          <ns0:cNvPr id="16" name="Düz Bağlayıcı 15">
            <ns1:extLst>
              <ns1:ext uri="{FF2B5EF4-FFF2-40B4-BE49-F238E27FC236}">
                <ns2:creationId id="{9FA200D9-42C7-7ED5-42BE-A8C50F06FF75}"/>
              </ns1:ext>
            </ns1:extLst>
          </ns0:cNvPr>
          <ns0:cNvCxnSpPr>
            <ns1:cxnSpLocks/>
          </ns0:cNvCxnSpPr>
          <ns0:nvPr/>
        </ns0:nvCxnSpPr>
        <ns0:spPr>
          <ns1:xfrm>
            <ns1:off x="6327029" y="3215547"/>
            <ns1:ext cx="3607200" cy="0"/>
          </ns1:xfrm>
          <ns1:prstGeom prst="line">
            <ns1:avLst/>
          </ns1:prstGeom>
        </ns0:spPr>
        <ns0:style>
          <ns1:lnRef idx="1">
            <ns1:schemeClr val="dk1"/>
          </ns1:lnRef>
          <ns1:fillRef idx="0">
            <ns1:schemeClr val="dk1"/>
          </ns1:fillRef>
          <ns1:effectRef idx="0">
            <ns1:schemeClr val="dk1"/>
          </ns1:effectRef>
          <ns1:fontRef idx="minor">
            <ns1:schemeClr val="tx1"/>
          </ns1:fontRef>
        </ns0:style>
      </ns0:cxnSp>
      <ns0:sp>
        <ns0:nvSpPr>
          <ns0:cNvPr id="18" name="Metin kutusu 17">
            <ns1:extLst>
              <ns1:ext uri="{FF2B5EF4-FFF2-40B4-BE49-F238E27FC236}">
                <ns2:creationId id="{F5B56B55-628B-3DA3-96B2-535DE0111B67}"/>
              </ns1:ext>
            </ns1:extLst>
          </ns0:cNvPr>
          <ns0:cNvSpPr txBox="1"/>
          <ns0:nvPr/>
        </ns0:nvSpPr>
        <ns0:spPr>
          <ns1:xfrm>
            <ns1:off x="6255890" y="3576370"/>
            <ns1:ext cx="1337016" cy="307777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200" b="1" i="0" dirty="0">
                <ns1:solidFill>
                  <ns1:srgbClr val="F6911E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23.6</ns1:t>
            </ns1:r>
            <ns1:r>
              <ns1:rPr lang="tr-TR" sz="1400" b="1" i="0" dirty="0">
                <ns1:solidFill>
                  <ns1:srgbClr val="F6911E"/>
                </ns1:solidFill>
                <ns1:effectLst/>
                <ns1:highlight>
                  <ns1:srgbClr val="FFFFFF"/>
                </ns1:highlight>
                <ns1:latin typeface="Montserrat SemiBold" panose="00000700000000000000" pitchFamily="2" charset="0"/>
              </ns1:rPr>
              <ns1:t>%</ns1:t>
            </ns1:r>
            <ns1:endParaRPr lang="tr-TR" sz="1400" dirty="0">
              <ns1:solidFill>
                <ns1:srgbClr val="F6911E"/>
              </ns1:solidFill>
              <ns1:latin typeface="Montserrat SemiBold" panose="00000700000000000000" pitchFamily="2" charset="0"/>
            </ns1:endParaRPr>
          </ns1:p>
        </ns0:txBody>
      </ns0:sp>
      <ns0:sp>
        <ns0:nvSpPr>
          <ns0:cNvPr id="19" name="Metin kutusu 18">
            <ns1:extLst>
              <ns1:ext uri="{FF2B5EF4-FFF2-40B4-BE49-F238E27FC236}">
                <ns2:creationId id="{5A1931FD-3DE3-56DF-A0C7-6A857636496F}"/>
              </ns1:ext>
            </ns1:extLst>
          </ns0:cNvPr>
          <ns0:cNvSpPr txBox="1"/>
          <ns0:nvPr/>
        </ns0:nvSpPr>
        <ns0:spPr>
          <ns1:xfrm>
            <ns1:off x="7157473" y="3472474"/>
            <ns1:ext cx="2657777" cy="6463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rPr>
              <ns1:t>DEBT COLLECTION ADMINISTRATION PROCESSES</ns1:t>
            </ns1:r>
            <ns1:endParaRPr lang="tr-TR" sz="1200" dirty="0">
              <ns1:latin typeface="+mj-lt"/>
            </ns1:endParaRPr>
          </ns1:p>
        </ns0:txBody>
      </ns0:sp>
      <ns0:cxnSp>
        <ns0:nvCxnSpPr>
          <ns0:cNvPr id="20" name="Düz Bağlayıcı 19">
            <ns1:extLst>
              <ns1:ext uri="{FF2B5EF4-FFF2-40B4-BE49-F238E27FC236}">
                <ns2:creationId id="{B2C9EFC7-5934-A281-9CA9-5BF4B2674D99}"/>
              </ns1:ext>
            </ns1:extLst>
          </ns0:cNvPr>
          <ns0:cNvCxnSpPr>
            <ns1:cxnSpLocks/>
          </ns0:cNvCxnSpPr>
          <ns0:nvPr/>
        </ns0:nvCxnSpPr>
        <ns0:spPr>
          <ns1:xfrm>
            <ns1:off x="6311174" y="4059227"/>
            <ns1:ext cx="3607200" cy="0"/>
          </ns1:xfrm>
          <ns1:prstGeom prst="line">
            <ns1:avLst/>
          </ns1:prstGeom>
        </ns0:spPr>
        <ns0:style>
          <ns1:lnRef idx="1">
            <ns1:schemeClr val="dk1"/>
          </ns1:lnRef>
          <ns1:fillRef idx="0">
            <ns1:schemeClr val="dk1"/>
          </ns1:fillRef>
          <ns1:effectRef idx="0">
            <ns1:schemeClr val="dk1"/>
          </ns1:effectRef>
          <ns1:fontRef idx="minor">
            <ns1:schemeClr val="tx1"/>
          </ns1:fontRef>
        </ns0:style>
      </ns0:cxnSp>
      <ns0:graphicFrame>
        <ns0:nvGraphicFramePr>
          <ns0:cNvPr id="4" name="Chart 9">
            <ns1:extLst>
              <ns1:ext uri="{FF2B5EF4-FFF2-40B4-BE49-F238E27FC236}">
                <ns2:creationId id="{A65EFCB1-3F26-2C8B-1E54-7EEE83D32055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2309497298"/>
              </ns0:ext>
            </ns0:extLst>
          </ns0:nvPr>
        </ns0:nvGraphicFramePr>
        <ns0:xfrm>
          <ns1:off x="564421" y="888700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26" name="Text Placeholder 3">
            <ns1:extLst>
              <ns1:ext uri="{FF2B5EF4-FFF2-40B4-BE49-F238E27FC236}">
                <ns2:creationId id="{F0555603-B786-A93B-8B30-13D773E0D58C}"/>
              </ns1:ext>
            </ns1:extLst>
          </ns0:cNvPr>
          <ns0:cNvSpPr txBox="1">
            <ns1:spLocks/>
          </ns0:cNvSpPr>
          <ns0:nvPr/>
        </ns0:nvSpPr>
        <ns0:spPr>
          <ns1:xfrm>
            <ns1:off x="1411876" y="3494873"/>
            <ns1:ext cx="3544235" cy="312576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59,761</ns1:t>
            </ns1:r>
            <ns1:r>
              <ns1:rPr lang="tr-TR" dirty="0">
                <ns1:solidFill>
                  <ns1:srgbClr val="FF5A1F"/>
                </ns1:solidFill>
                <ns1:latin typeface="Montserrat SemiBold" panose="00000700000000000000" pitchFamily="2" charset="0"/>
                <ns1:ea typeface="Open Sans"/>
                <ns1:cs typeface="Open Sans"/>
              </ns1:rPr>
              <ns1:t> </ns1:t>
            </ns1:r>
            <ns1:endParaRPr lang="en-GB" dirty="0">
              <ns1:solidFill>
                <ns1:srgbClr val="FF5A1F"/>
              </ns1:solidFill>
              <ns1:latin typeface="Montserrat SemiBold" panose="00000700000000000000" pitchFamily="2" charset="0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ANNUAL COST OF DELAY: BREAKDOWN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64" name="Grup 63">
            <ns1:extLst>
              <ns1:ext uri="{FF2B5EF4-FFF2-40B4-BE49-F238E27FC236}">
                <ns2:creationId id="{6AF20278-DABA-0C7C-4D0E-4147D3D7E6B8}"/>
              </ns1:ext>
            </ns1:extLst>
          </ns0:cNvPr>
          <ns0:cNvGrpSpPr/>
          <ns0:nvPr/>
        </ns0:nvGrpSpPr>
        <ns0:grpSpPr>
          <ns1:xfrm>
            <ns1:off x="3299663" y="1406662"/>
            <ns1:ext cx="2711169" cy="1830692"/>
            <ns1:chOff x="356496" y="683777"/>
            <ns1:chExt cx="3362632" cy="1938903"/>
          </ns1:xfrm>
        </ns0:grpSpPr>
        <ns0:sp>
          <ns0:nvSpPr>
            <ns0:cNvPr id="65" name="TextBox 41">
              <ns1:extLst>
                <ns1:ext uri="{FF2B5EF4-FFF2-40B4-BE49-F238E27FC236}">
                  <ns2:creationId id="{B2556D3A-AC3B-8D09-5713-97DC59AB5654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616173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 11,213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6" name="Metin kutusu 65">
              <ns1:extLst>
                <ns1:ext uri="{FF2B5EF4-FFF2-40B4-BE49-F238E27FC236}">
                  <ns2:creationId id="{B8F406CF-5F18-AF63-2970-CA01A48E7788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6416CA2F-9B70-6498-5803-6C65B8E1BBEF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118163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Make due diligence and compliance reviews a seamless part of your procurement process. Get dynamic compliance profiles for each supplier, automated reviews and approvals prompts, and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standardised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supplier data for thorough compliance management.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8" name="Grup 67">
            <ns1:extLst>
              <ns1:ext uri="{FF2B5EF4-FFF2-40B4-BE49-F238E27FC236}">
                <ns2:creationId id="{6C29EE48-DA87-A63C-4F74-04D310B2BF79}"/>
              </ns1:ext>
            </ns1:extLst>
          </ns0:cNvPr>
          <ns0:cNvGrpSpPr/>
          <ns0:nvPr/>
        </ns0:nvGrpSpPr>
        <ns0:grpSpPr>
          <ns1:xfrm>
            <ns1:off x="482639" y="1406662"/>
            <ns1:ext cx="2817024" cy="1528809"/>
            <ns1:chOff x="356496" y="683777"/>
            <ns1:chExt cx="3362632" cy="1619177"/>
          </ns1:xfrm>
        </ns0:grpSpPr>
        <ns0:sp>
          <ns0:nvSpPr>
            <ns0:cNvPr id="69" name="TextBox 41">
              <ns1:extLst>
                <ns1:ext uri="{FF2B5EF4-FFF2-40B4-BE49-F238E27FC236}">
                  <ns2:creationId id="{DD2A6AC1-1163-D2DC-2067-F28700102A24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2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15D22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15D22"/>
                  </ns1:solidFill>
                  <ns1:latin typeface="Montserrat SemiBold" panose="00000700000000000000" pitchFamily="2" charset="0"/>
                </ns1:rPr>
                <ns1:t> 44,463</ns1:t>
              </ns1:r>
              <ns1:endParaRPr lang="en-US" b="1" dirty="0">
                <ns1:solidFill>
                  <ns1:srgbClr val="F15D2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70" name="Metin kutusu 69">
              <ns1:extLst>
                <ns1:ext uri="{FF2B5EF4-FFF2-40B4-BE49-F238E27FC236}">
                  <ns2:creationId id="{F0AE9D7C-E0F8-09B9-3C5B-4E08B6D30B7F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1" name="Metin kutusu 70">
              <ns1:extLst>
                <ns1:ext uri="{FF2B5EF4-FFF2-40B4-BE49-F238E27FC236}">
                  <ns2:creationId id="{4EDEA638-80B5-79AD-5A5B-11A315EA89EE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87196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Automate activity, streamline approval and management flow, and capture rich data with our industry-leading, user-friendly contract lifecycle management software. Suitable for all contracts, basic or complex.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4" name="Grup 3">
            <ns1:extLst>
              <ns1:ext uri="{FF2B5EF4-FFF2-40B4-BE49-F238E27FC236}">
                <ns2:creationId id="{30E1EE20-4C83-C89F-797E-C0EC6739EE79}"/>
              </ns1:ext>
            </ns1:extLst>
          </ns0:cNvPr>
          <ns0:cNvGrpSpPr/>
          <ns0:nvPr/>
        </ns0:nvGrpSpPr>
        <ns0:grpSpPr>
          <ns1:xfrm>
            <ns1:off x="6095324" y="1406662"/>
            <ns1:ext cx="2711169" cy="1397126"/>
            <ns1:chOff x="356496" y="683777"/>
            <ns1:chExt cx="3362632" cy="1479709"/>
          </ns1:xfrm>
        </ns0:grpSpPr>
        <ns0:sp>
          <ns0:nvSpPr>
            <ns0:cNvPr id="5" name="TextBox 41">
              <ns1:extLst>
                <ns1:ext uri="{FF2B5EF4-FFF2-40B4-BE49-F238E27FC236}">
                  <ns2:creationId id="{079E3BA4-8852-84C8-1D32-B7349F030FD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6911E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 14,085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" name="Metin kutusu 5">
              <ns1:extLst>
                <ns1:ext uri="{FF2B5EF4-FFF2-40B4-BE49-F238E27FC236}">
                  <ns2:creationId id="{FDF74FBB-B19C-774B-0CB3-961407AD3231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834B9B2-905C-D9FA-A31B-7E3DCE800DCA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Mitigate third-party risk, keep data safe, and consistently monitor health using powerful insights to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your supplier partnerships.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1004079" y="5275906"/>
            <ns1:ext cx="9624689" cy="369332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 </ns1:t>
            </ns1:r>
            <ns1:endParaRPr lang="en-GB" sz="900" dirty="0"/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C2ADAF580B8A648AEA7FF4A5F3D65E6" ma:contentTypeVersion="11" ma:contentTypeDescription="Yeni belge oluşturun." ma:contentTypeScope="" ma:versionID="56f870f08e2d08b2b10344f12fd261be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699557ddf8cd53ad766f89e119cd6fad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40976E10-D540-4F0D-B7ED-DE660C40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2228</TotalTime>
  <Words>305</Words>
  <Application>Microsoft Office PowerPoint</Application>
  <PresentationFormat>Geniş ekran</PresentationFormat>
  <Paragraphs>59</Paragraphs>
  <Slides>5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3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valclient: Value Business Case</vt:lpstr>
      <vt:lpstr>DOING NOTHING IS NOT AN OPTION</vt:lpstr>
      <vt:lpstr>ANNUAL COST OF DELAY</vt:lpstr>
      <vt:lpstr>ANNUAL COST OF DELAY: BREAKDOWN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17</cp:revision>
  <dcterms:created xsi:type="dcterms:W3CDTF">2024-07-05T15:05:35Z</dcterms:created>
  <dcterms:modified xsi:type="dcterms:W3CDTF">2024-10-01T16:17:19Z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