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/>
              </c:pt>
              <c:pt idx="1">
                <c:v>15453</c:v>
              </c:pt>
              <c:pt idx="2">
                <c:v/>
              </c:pt>
              <c:pt idx="3">
                <c:v>15948</c:v>
              </c:pt>
              <c:pt idx="4">
                <c:v/>
              </c:pt>
              <c:pt idx="5">
                <c:v/>
              </c:pt>
              <c:pt idx="6">
                <c:v>15713</c:v>
              </c:pt>
              <c:pt idx="7">
                <c:v/>
              </c:pt>
              <c:pt idx="8">
                <c:v/>
              </c:pt>
              <c:pt idx="9">
                <c:v/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test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515825187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15,453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15,713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5,948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37,114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2916734357"/>
              </ns0:ext>
            </ns0:extLst>
          </ns0:nvPr>
        </ns0:nvGraphicFramePr>
        <ns0:xfrm>
          <ns1:off x="695326" y="1421296"/>
          <ns1:ext cx="8387560" cy="3636278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Prior to implementation, 6 months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25</cp:revision>
  <dcterms:created xsi:type="dcterms:W3CDTF">2024-07-05T15:05:35Z</dcterms:created>
  <dcterms:modified xsi:type="dcterms:W3CDTF">2024-10-07T12:00:45Z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