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 Surname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</ns1:t>
            </ns1:r>
            <ns1:r>
              <ns1:rPr lang="en-GB" sz="12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accounts processes </ns1:t>
            </ns1: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2" name="Text Placeholder 3">
            <ns1:extLst>
              <ns1:ext uri="{FF2B5EF4-FFF2-40B4-BE49-F238E27FC236}">
                <ns2:creationId id="{3288951C-C3BA-1397-36A8-DA901F93F551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415415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10C12F1A-3D27-BB44-0AA3-8063AD7067AF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776410716"/>
              </ns0:ext>
            </ns0:extLst>
          </ns0:nvPr>
        </ns0:nvGraphicFramePr>
        <ns0:xfrm>
          <ns1:off x="695327" y="1392132"/>
          <ns1:ext cx="4958222" cy="4890682"/>
        </ns0:xfrm>
        <ns1:graphic>
          <ns1:graphicData uri="http://schemas.openxmlformats.org/drawingml/2006/chart">
            <ns4:chart ns5:id="rId3"/>
          </ns1:graphicData>
        </ns1:graphic>
      </ns0:graphicFrame>
      <ns0:grpSp>
        <ns0:nvGrpSpPr>
          <ns0:cNvPr id="5" name="Grup 4">
            <ns1:extLst>
              <ns1:ext uri="{FF2B5EF4-FFF2-40B4-BE49-F238E27FC236}">
                <ns2:creationId id="{F6FD01CC-B1CA-6E6B-6264-4C206BAD48F9}"/>
              </ns1:ext>
            </ns1:extLst>
          </ns0:cNvPr>
          <ns0:cNvGrpSpPr/>
          <ns0:nvPr/>
        </ns0:nvGrpSpPr>
        <ns0:grpSpPr>
          <ns1:xfrm>
            <ns1:off x="6180613" y="2038688"/>
            <ns1:ext cx="2644839" cy="529631"/>
            <ns1:chOff x="6172590" y="3329543"/>
            <ns1:chExt cx="2644839" cy="529631"/>
          </ns1:xfrm>
        </ns0:grpSpPr>
        <ns0:sp>
          <ns0:nvSpPr>
            <ns0:cNvPr id="6" name="Metin kutusu 5">
              <ns1:extLst>
                <ns1:ext uri="{FF2B5EF4-FFF2-40B4-BE49-F238E27FC236}">
                  <ns2:creationId id="{845F7709-D004-D319-8344-A565E60C55CA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6790CC62-66B8-FFF1-D31E-1907C146D8B0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" name="Düz Bağlayıcı 7">
              <ns1:extLst>
                <ns1:ext uri="{FF2B5EF4-FFF2-40B4-BE49-F238E27FC236}">
                  <ns2:creationId id="{7A592762-3298-FEB3-F729-5DB5F91C85DC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3BAA316B-603A-F9B6-615B-5399B2C4CF63}"/>
              </ns1:ext>
            </ns1:extLst>
          </ns0:cNvPr>
          <ns0:cNvGrpSpPr/>
          <ns0:nvPr/>
        </ns0:nvGrpSpPr>
        <ns0:grpSpPr>
          <ns1:xfrm>
            <ns1:off x="6180613" y="3883814"/>
            <ns1:ext cx="2644839" cy="697587"/>
            <ns1:chOff x="8817429" y="1840342"/>
            <ns1:chExt cx="2644839" cy="697587"/>
          </ns1:xfrm>
        </ns0:grpSpPr>
        <ns0:sp>
          <ns0:nvSpPr>
            <ns0:cNvPr id="10" name="Metin kutusu 9">
              <ns1:extLst>
                <ns1:ext uri="{FF2B5EF4-FFF2-40B4-BE49-F238E27FC236}">
                  <ns2:creationId id="{13E7FD9A-35EC-E555-4DF5-08B0049F9F6D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49.5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" name="Metin kutusu 10">
              <ns1:extLst>
                <ns1:ext uri="{FF2B5EF4-FFF2-40B4-BE49-F238E27FC236}">
                  <ns2:creationId id="{6CA06CED-FE75-4967-D0A1-C1C89359F233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2" name="Düz Bağlayıcı 11">
              <ns1:extLst>
                <ns1:ext uri="{FF2B5EF4-FFF2-40B4-BE49-F238E27FC236}">
                  <ns2:creationId id="{B958F7CD-010C-C1DF-8A9D-47EA81947EF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13059E1E-1A6E-2298-6CD0-B4E436CFA60E}"/>
              </ns1:ext>
            </ns1:extLst>
          </ns0:cNvPr>
          <ns0:cNvGrpSpPr/>
          <ns0:nvPr/>
        </ns0:nvGrpSpPr>
        <ns0:grpSpPr>
          <ns1:xfrm>
            <ns1:off x="6156772" y="2778497"/>
            <ns1:ext cx="2644839" cy="921514"/>
            <ns1:chOff x="8817429" y="3656286"/>
            <ns1:chExt cx="2644839" cy="921514"/>
          </ns1:xfrm>
        </ns0:grpSpPr>
        <ns0:sp>
          <ns0:nvSpPr>
            <ns0:cNvPr id="14" name="Metin kutusu 13">
              <ns1:extLst>
                <ns1:ext uri="{FF2B5EF4-FFF2-40B4-BE49-F238E27FC236}">
                  <ns2:creationId id="{DAB3ADBA-809E-E5D2-DAE4-3B5093A639E7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34.8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5" name="Metin kutusu 14">
              <ns1:extLst>
                <ns1:ext uri="{FF2B5EF4-FFF2-40B4-BE49-F238E27FC236}">
                  <ns2:creationId id="{6554B224-FE3E-D0C6-C720-D705CCE8629C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6" name="Düz Bağlayıcı 15">
              <ns1:extLst>
                <ns1:ext uri="{FF2B5EF4-FFF2-40B4-BE49-F238E27FC236}">
                  <ns2:creationId id="{9FA200D9-42C7-7ED5-42BE-A8C50F06FF7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C357EAA5-BA85-80C1-8644-B7351D1047C6}"/>
              </ns1:ext>
            </ns1:extLst>
          </ns0:cNvPr>
          <ns0:cNvGrpSpPr/>
          <ns0:nvPr/>
        </ns0:nvGrpSpPr>
        <ns0:grpSpPr>
          <ns1:xfrm>
            <ns1:off x="8704815" y="2789899"/>
            <ns1:ext cx="2644839" cy="896633"/>
            <ns1:chOff x="8817429" y="4788821"/>
            <ns1:chExt cx="2644839" cy="896633"/>
          </ns1:xfrm>
        </ns0:grpSpPr>
        <ns0:sp>
          <ns0:nvSpPr>
            <ns0:cNvPr id="18" name="Metin kutusu 17">
              <ns1:extLst>
                <ns1:ext uri="{FF2B5EF4-FFF2-40B4-BE49-F238E27FC236}">
                  <ns2:creationId id="{F5B56B55-628B-3DA3-96B2-535DE0111B67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5A1931FD-3DE3-56DF-A0C7-6A857636496F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20" name="Düz Bağlayıcı 19">
              <ns1:extLst>
                <ns1:ext uri="{FF2B5EF4-FFF2-40B4-BE49-F238E27FC236}">
                  <ns2:creationId id="{B2C9EFC7-5934-A281-9CA9-5BF4B2674D9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21" name="Grup 20">
            <ns1:extLst>
              <ns1:ext uri="{FF2B5EF4-FFF2-40B4-BE49-F238E27FC236}">
                <ns2:creationId id="{1266C996-788F-5C96-F910-3575BAC778D5}"/>
              </ns1:ext>
            </ns1:extLst>
          </ns0:cNvPr>
          <ns0:cNvGrpSpPr/>
          <ns0:nvPr/>
        </ns0:nvGrpSpPr>
        <ns0:grpSpPr>
          <ns1:xfrm>
            <ns1:off x="8704234" y="1975053"/>
            <ns1:ext cx="2644839" cy="588934"/>
            <ns1:chOff x="8817429" y="5816406"/>
            <ns1:chExt cx="2644839" cy="588934"/>
          </ns1:xfrm>
        </ns0:grpSpPr>
        <ns0:sp>
          <ns0:nvSpPr>
            <ns0:cNvPr id="23" name="Metin kutusu 22">
              <ns1:extLst>
                <ns1:ext uri="{FF2B5EF4-FFF2-40B4-BE49-F238E27FC236}">
                  <ns2:creationId id="{C57D0BCD-8EDD-3CDE-5F46-23A0FFE57289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4" name="Metin kutusu 23">
              <ns1:extLst>
                <ns1:ext uri="{FF2B5EF4-FFF2-40B4-BE49-F238E27FC236}">
                  <ns2:creationId id="{B8C03A7A-F3CF-92AC-3717-D2C88879BC72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25" name="Düz Bağlayıcı 24">
              <ns1:extLst>
                <ns1:ext uri="{FF2B5EF4-FFF2-40B4-BE49-F238E27FC236}">
                  <ns2:creationId id="{2EAFED67-9D44-30CF-E508-F7CCAA9AFBB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DELAY: 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8" name="Grup 27">
            <ns1:extLst>
              <ns1:ext uri="{FF2B5EF4-FFF2-40B4-BE49-F238E27FC236}">
                <ns2:creationId id="{3100BA16-489C-5EE0-8C9A-58A98BF20CCB}"/>
              </ns1:ext>
            </ns1:extLst>
          </ns0:cNvPr>
          <ns0:cNvGrpSpPr/>
          <ns0:nvPr/>
        </ns0:nvGrpSpPr>
        <ns0:grpSpPr>
          <ns1:xfrm>
            <ns1:off x="695326" y="1285118"/>
            <ns1:ext cx="2711169" cy="1400737"/>
            <ns1:chOff x="356496" y="683777"/>
            <ns1:chExt cx="3362632" cy="1483535"/>
          </ns1:xfrm>
        </ns0:grpSpPr>
        <ns0:sp>
          <ns0:nvSpPr>
            <ns0:cNvPr id="29" name="TextBox 41">
              <ns1:extLst>
                <ns1:ext uri="{FF2B5EF4-FFF2-40B4-BE49-F238E27FC236}">
                  <ns2:creationId id="{B18128BA-91B0-AEC3-04DE-9D54A6B2195A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F63C5711-23C8-22FD-7F54-461CBD27C0EA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31" name="Metin kutusu 30">
              <ns1:extLst>
                <ns1:ext uri="{FF2B5EF4-FFF2-40B4-BE49-F238E27FC236}">
                  <ns2:creationId id="{BCA43F5B-38DC-0004-C628-1450075333D2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4" name="Grup 63">
            <ns1:extLst>
              <ns1:ext uri="{FF2B5EF4-FFF2-40B4-BE49-F238E27FC236}">
                <ns2:creationId id="{6AF20278-DABA-0C7C-4D0E-4147D3D7E6B8}"/>
              </ns1:ext>
            </ns1:extLst>
          </ns0:cNvPr>
          <ns0:cNvGrpSpPr/>
          <ns0:nvPr/>
        </ns0:nvGrpSpPr>
        <ns0:grpSpPr>
          <ns1:xfrm>
            <ns1:off x="3299663" y="1293548"/>
            <ns1:ext cx="2711169" cy="1830692"/>
            <ns1:chOff x="356496" y="683777"/>
            <ns1:chExt cx="3362632" cy="1938903"/>
          </ns1:xfrm>
        </ns0:grpSpPr>
        <ns0:sp>
          <ns0:nvSpPr>
            <ns0:cNvPr id="65" name="TextBox 41">
              <ns1:extLst>
                <ns1:ext uri="{FF2B5EF4-FFF2-40B4-BE49-F238E27FC236}">
                  <ns2:creationId id="{B2556D3A-AC3B-8D09-5713-97DC59AB565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31,213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6" name="Metin kutusu 65">
              <ns1:extLst>
                <ns1:ext uri="{FF2B5EF4-FFF2-40B4-BE49-F238E27FC236}">
                  <ns2:creationId id="{B8F406CF-5F18-AF63-2970-CA01A48E7788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6416CA2F-9B70-6498-5803-6C65B8E1BBEF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8" name="Grup 67">
            <ns1:extLst>
              <ns1:ext uri="{FF2B5EF4-FFF2-40B4-BE49-F238E27FC236}">
                <ns2:creationId id="{6C29EE48-DA87-A63C-4F74-04D310B2BF79}"/>
              </ns1:ext>
            </ns1:extLst>
          </ns0:cNvPr>
          <ns0:cNvGrpSpPr/>
          <ns0:nvPr/>
        </ns0:nvGrpSpPr>
        <ns0:grpSpPr>
          <ns1:xfrm>
            <ns1:off x="5954096" y="1293548"/>
            <ns1:ext cx="2817024" cy="1528809"/>
            <ns1:chOff x="356496" y="683777"/>
            <ns1:chExt cx="3362632" cy="1619177"/>
          </ns1:xfrm>
        </ns0:grpSpPr>
        <ns0:sp>
          <ns0:nvSpPr>
            <ns0:cNvPr id="69" name="TextBox 41">
              <ns1:extLst>
                <ns1:ext uri="{FF2B5EF4-FFF2-40B4-BE49-F238E27FC236}">
                  <ns2:creationId id="{DD2A6AC1-1163-D2DC-2067-F28700102A2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44,463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0" name="Metin kutusu 69">
              <ns1:extLst>
                <ns1:ext uri="{FF2B5EF4-FFF2-40B4-BE49-F238E27FC236}">
                  <ns2:creationId id="{F0AE9D7C-E0F8-09B9-3C5B-4E08B6D30B7F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1" name="Metin kutusu 70">
              <ns1:extLst>
                <ns1:ext uri="{FF2B5EF4-FFF2-40B4-BE49-F238E27FC236}">
                  <ns2:creationId id="{4EDEA638-80B5-79AD-5A5B-11A315EA89EE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72" name="Grup 71">
            <ns1:extLst>
              <ns1:ext uri="{FF2B5EF4-FFF2-40B4-BE49-F238E27FC236}">
                <ns2:creationId id="{90CC9B32-ED7C-1A31-BF9F-5BC19879F919}"/>
              </ns1:ext>
            </ns1:extLst>
          </ns0:cNvPr>
          <ns0:cNvGrpSpPr/>
          <ns0:nvPr/>
        </ns0:nvGrpSpPr>
        <ns0:grpSpPr>
          <ns1:xfrm>
            <ns1:off x="8686628" y="1285102"/>
            <ns1:ext cx="2711169" cy="1427905"/>
            <ns1:chOff x="356496" y="651180"/>
            <ns1:chExt cx="3362632" cy="1512307"/>
          </ns1:xfrm>
        </ns0:grpSpPr>
        <ns0:sp>
          <ns0:nvSpPr>
            <ns0:cNvPr id="73" name="TextBox 41">
              <ns1:extLst>
                <ns1:ext uri="{FF2B5EF4-FFF2-40B4-BE49-F238E27FC236}">
                  <ns2:creationId id="{6C4F3DFF-E575-324A-ABA6-99E29C2F7641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5" name="Metin kutusu 74">
              <ns1:extLst>
                <ns1:ext uri="{FF2B5EF4-FFF2-40B4-BE49-F238E27FC236}">
                  <ns2:creationId id="{41B35B15-A01D-1C4A-63D0-14095B527671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6" name="Metin kutusu 75">
              <ns1:extLst>
                <ns1:ext uri="{FF2B5EF4-FFF2-40B4-BE49-F238E27FC236}">
                  <ns2:creationId id="{17BE00A9-34B5-BAF4-5A6F-78FB541CDCF4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77" name="Grup 76">
            <ns1:extLst>
              <ns1:ext uri="{FF2B5EF4-FFF2-40B4-BE49-F238E27FC236}">
                <ns2:creationId id="{CF31A619-F2DF-983D-0410-69B3B7F3F196}"/>
              </ns1:ext>
            </ns1:extLst>
          </ns0:cNvPr>
          <ns0:cNvGrpSpPr/>
          <ns0:nvPr/>
        </ns0:nvGrpSpPr>
        <ns0:grpSpPr>
          <ns1:xfrm>
            <ns1:off x="635504" y="3418471"/>
            <ns1:ext cx="2711169" cy="1429955"/>
            <ns1:chOff x="356496" y="683777"/>
            <ns1:chExt cx="3362632" cy="1514480"/>
          </ns1:xfrm>
        </ns0:grpSpPr>
        <ns0:sp>
          <ns0:nvSpPr>
            <ns0:cNvPr id="78" name="TextBox 41">
              <ns1:extLst>
                <ns1:ext uri="{FF2B5EF4-FFF2-40B4-BE49-F238E27FC236}">
                  <ns2:creationId id="{896DB71E-4363-2626-6923-8B684361670D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9" name="Metin kutusu 78">
              <ns1:extLst>
                <ns1:ext uri="{FF2B5EF4-FFF2-40B4-BE49-F238E27FC236}">
                  <ns2:creationId id="{9C81E55A-506F-B1F0-0BFE-0479F3350C0C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0" name="Metin kutusu 79">
              <ns1:extLst>
                <ns1:ext uri="{FF2B5EF4-FFF2-40B4-BE49-F238E27FC236}">
                  <ns2:creationId id="{7FF502A0-8441-256D-BF43-112697F485FB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2212</TotalTime>
  <Words>555</Words>
  <Application>Microsoft Office PowerPoint</Application>
  <PresentationFormat>Geniş ekran</PresentationFormat>
  <Paragraphs>126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11</cp:revision>
  <dcterms:created xsi:type="dcterms:W3CDTF">2024-07-05T15:05:35Z</dcterms:created>
  <dcterms:modified xsi:type="dcterms:W3CDTF">2024-10-01T13:28:07Z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