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4" r:id="rId9"/>
    <p:sldId id="465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3F13"/>
    <a:srgbClr val="FFFFFF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cruz" userId="fdeebe35-3a96-462e-adc5-475bea95f1c6" providerId="ADAL" clId="{CA3E05C6-C6CD-4794-B248-9AAA64DBED33}"/>
    <pc:docChg chg="custSel addSld delSld modSld sldOrd">
      <pc:chgData name="Angela Dcruz" userId="fdeebe35-3a96-462e-adc5-475bea95f1c6" providerId="ADAL" clId="{CA3E05C6-C6CD-4794-B248-9AAA64DBED33}" dt="2024-09-19T08:42:07.677" v="509" actId="20577"/>
      <pc:docMkLst>
        <pc:docMk/>
      </pc:docMkLst>
      <pc:sldChg chg="modSp mod">
        <pc:chgData name="Angela Dcruz" userId="fdeebe35-3a96-462e-adc5-475bea95f1c6" providerId="ADAL" clId="{CA3E05C6-C6CD-4794-B248-9AAA64DBED33}" dt="2024-09-17T15:58:53.246" v="21" actId="20577"/>
        <pc:sldMkLst>
          <pc:docMk/>
          <pc:sldMk cId="3808875569" sldId="289"/>
        </pc:sldMkLst>
        <pc:spChg chg="mod">
          <ac:chgData name="Angela Dcruz" userId="fdeebe35-3a96-462e-adc5-475bea95f1c6" providerId="ADAL" clId="{CA3E05C6-C6CD-4794-B248-9AAA64DBED33}" dt="2024-09-17T15:58:53.246" v="21" actId="20577"/>
          <ac:spMkLst>
            <pc:docMk/>
            <pc:sldMk cId="3808875569" sldId="289"/>
            <ac:spMk id="5" creationId="{4BAC2211-2BF5-0F3E-134E-6D7CA1E5AA57}"/>
          </ac:spMkLst>
        </pc:spChg>
      </pc:sldChg>
      <pc:sldChg chg="addSp delSp modSp del mod ord">
        <pc:chgData name="Angela Dcruz" userId="fdeebe35-3a96-462e-adc5-475bea95f1c6" providerId="ADAL" clId="{CA3E05C6-C6CD-4794-B248-9AAA64DBED33}" dt="2024-09-19T08:35:34.268" v="491" actId="2696"/>
        <pc:sldMkLst>
          <pc:docMk/>
          <pc:sldMk cId="2008217589" sldId="310"/>
        </pc:sldMkLst>
        <pc:spChg chg="mod">
          <ac:chgData name="Angela Dcruz" userId="fdeebe35-3a96-462e-adc5-475bea95f1c6" providerId="ADAL" clId="{CA3E05C6-C6CD-4794-B248-9AAA64DBED33}" dt="2024-09-19T08:25:15.500" v="92" actId="20577"/>
          <ac:spMkLst>
            <pc:docMk/>
            <pc:sldMk cId="2008217589" sldId="310"/>
            <ac:spMk id="3" creationId="{0D27C223-66B0-43E1-F7E0-38D12174F72F}"/>
          </ac:spMkLst>
        </pc:spChg>
        <pc:spChg chg="add del mod">
          <ac:chgData name="Angela Dcruz" userId="fdeebe35-3a96-462e-adc5-475bea95f1c6" providerId="ADAL" clId="{CA3E05C6-C6CD-4794-B248-9AAA64DBED33}" dt="2024-09-19T08:32:23.514" v="357" actId="21"/>
          <ac:spMkLst>
            <pc:docMk/>
            <pc:sldMk cId="2008217589" sldId="310"/>
            <ac:spMk id="6" creationId="{1D4A49C2-3019-79BA-5D32-77B433BE5F22}"/>
          </ac:spMkLst>
        </pc:spChg>
        <pc:spChg chg="add mod">
          <ac:chgData name="Angela Dcruz" userId="fdeebe35-3a96-462e-adc5-475bea95f1c6" providerId="ADAL" clId="{CA3E05C6-C6CD-4794-B248-9AAA64DBED33}" dt="2024-09-19T08:35:18.584" v="488" actId="21"/>
          <ac:spMkLst>
            <pc:docMk/>
            <pc:sldMk cId="2008217589" sldId="310"/>
            <ac:spMk id="8" creationId="{254AD9AA-D119-6634-3C2B-2169ACE156FA}"/>
          </ac:spMkLst>
        </pc:spChg>
        <pc:spChg chg="del mod">
          <ac:chgData name="Angela Dcruz" userId="fdeebe35-3a96-462e-adc5-475bea95f1c6" providerId="ADAL" clId="{CA3E05C6-C6CD-4794-B248-9AAA64DBED33}" dt="2024-09-19T08:35:18.584" v="488" actId="21"/>
          <ac:spMkLst>
            <pc:docMk/>
            <pc:sldMk cId="2008217589" sldId="310"/>
            <ac:spMk id="11" creationId="{E11A7449-0F94-58D4-D1A8-AABE95370FFD}"/>
          </ac:spMkLst>
        </pc:spChg>
        <pc:spChg chg="add mod">
          <ac:chgData name="Angela Dcruz" userId="fdeebe35-3a96-462e-adc5-475bea95f1c6" providerId="ADAL" clId="{CA3E05C6-C6CD-4794-B248-9AAA64DBED33}" dt="2024-09-19T08:32:40.714" v="360"/>
          <ac:spMkLst>
            <pc:docMk/>
            <pc:sldMk cId="2008217589" sldId="310"/>
            <ac:spMk id="19" creationId="{0D07C43A-B3AB-004E-B9DC-D51344884C82}"/>
          </ac:spMkLst>
        </pc:spChg>
        <pc:graphicFrameChg chg="del">
          <ac:chgData name="Angela Dcruz" userId="fdeebe35-3a96-462e-adc5-475bea95f1c6" providerId="ADAL" clId="{CA3E05C6-C6CD-4794-B248-9AAA64DBED33}" dt="2024-09-19T08:24:19.185" v="67" actId="478"/>
          <ac:graphicFrameMkLst>
            <pc:docMk/>
            <pc:sldMk cId="2008217589" sldId="310"/>
            <ac:graphicFrameMk id="10" creationId="{81145D9C-FCD0-4238-9B47-4E8099566B41}"/>
          </ac:graphicFrameMkLst>
        </pc:graphicFrameChg>
        <pc:picChg chg="add del mod modCrop">
          <ac:chgData name="Angela Dcruz" userId="fdeebe35-3a96-462e-adc5-475bea95f1c6" providerId="ADAL" clId="{CA3E05C6-C6CD-4794-B248-9AAA64DBED33}" dt="2024-09-19T08:32:23.514" v="357" actId="21"/>
          <ac:picMkLst>
            <pc:docMk/>
            <pc:sldMk cId="2008217589" sldId="310"/>
            <ac:picMk id="5" creationId="{5C116F38-BA4B-99B1-0D19-AEBC4D996F93}"/>
          </ac:picMkLst>
        </pc:picChg>
        <pc:picChg chg="add mod">
          <ac:chgData name="Angela Dcruz" userId="fdeebe35-3a96-462e-adc5-475bea95f1c6" providerId="ADAL" clId="{CA3E05C6-C6CD-4794-B248-9AAA64DBED33}" dt="2024-09-19T08:32:40.714" v="360"/>
          <ac:picMkLst>
            <pc:docMk/>
            <pc:sldMk cId="2008217589" sldId="310"/>
            <ac:picMk id="18" creationId="{39AA7690-389A-54F2-7CC3-B001694BFD29}"/>
          </ac:picMkLst>
        </pc:picChg>
      </pc:sldChg>
      <pc:sldChg chg="addSp delSp modSp mod">
        <pc:chgData name="Angela Dcruz" userId="fdeebe35-3a96-462e-adc5-475bea95f1c6" providerId="ADAL" clId="{CA3E05C6-C6CD-4794-B248-9AAA64DBED33}" dt="2024-09-19T08:27:02.618" v="119" actId="478"/>
        <pc:sldMkLst>
          <pc:docMk/>
          <pc:sldMk cId="2365803905" sldId="449"/>
        </pc:sldMkLst>
        <pc:spChg chg="del">
          <ac:chgData name="Angela Dcruz" userId="fdeebe35-3a96-462e-adc5-475bea95f1c6" providerId="ADAL" clId="{CA3E05C6-C6CD-4794-B248-9AAA64DBED33}" dt="2024-09-19T08:27:02.618" v="119" actId="478"/>
          <ac:spMkLst>
            <pc:docMk/>
            <pc:sldMk cId="2365803905" sldId="449"/>
            <ac:spMk id="5" creationId="{95231DC7-13F4-B2E9-19F8-431DECEA63CF}"/>
          </ac:spMkLst>
        </pc:spChg>
        <pc:spChg chg="add mod">
          <ac:chgData name="Angela Dcruz" userId="fdeebe35-3a96-462e-adc5-475bea95f1c6" providerId="ADAL" clId="{CA3E05C6-C6CD-4794-B248-9AAA64DBED33}" dt="2024-09-19T08:26:55.070" v="118" actId="1076"/>
          <ac:spMkLst>
            <pc:docMk/>
            <pc:sldMk cId="2365803905" sldId="449"/>
            <ac:spMk id="7" creationId="{9319242E-63D7-70C5-83CD-51102A18B2C1}"/>
          </ac:spMkLst>
        </pc:spChg>
        <pc:spChg chg="add mod">
          <ac:chgData name="Angela Dcruz" userId="fdeebe35-3a96-462e-adc5-475bea95f1c6" providerId="ADAL" clId="{CA3E05C6-C6CD-4794-B248-9AAA64DBED33}" dt="2024-09-19T08:26:55.070" v="118" actId="1076"/>
          <ac:spMkLst>
            <pc:docMk/>
            <pc:sldMk cId="2365803905" sldId="449"/>
            <ac:spMk id="24" creationId="{012C8D2C-9662-93C5-9673-63020C005BD9}"/>
          </ac:spMkLst>
        </pc:spChg>
        <pc:picChg chg="add mod">
          <ac:chgData name="Angela Dcruz" userId="fdeebe35-3a96-462e-adc5-475bea95f1c6" providerId="ADAL" clId="{CA3E05C6-C6CD-4794-B248-9AAA64DBED33}" dt="2024-09-19T08:26:55.070" v="118" actId="1076"/>
          <ac:picMkLst>
            <pc:docMk/>
            <pc:sldMk cId="2365803905" sldId="449"/>
            <ac:picMk id="6" creationId="{5C0546B3-566A-AB4C-C2C7-58B31100AE51}"/>
          </ac:picMkLst>
        </pc:picChg>
      </pc:sldChg>
      <pc:sldChg chg="del">
        <pc:chgData name="Angela Dcruz" userId="fdeebe35-3a96-462e-adc5-475bea95f1c6" providerId="ADAL" clId="{CA3E05C6-C6CD-4794-B248-9AAA64DBED33}" dt="2024-09-17T15:57:40.662" v="0" actId="2696"/>
        <pc:sldMkLst>
          <pc:docMk/>
          <pc:sldMk cId="4163913262" sldId="455"/>
        </pc:sldMkLst>
      </pc:sldChg>
      <pc:sldChg chg="modSp mod">
        <pc:chgData name="Angela Dcruz" userId="fdeebe35-3a96-462e-adc5-475bea95f1c6" providerId="ADAL" clId="{CA3E05C6-C6CD-4794-B248-9AAA64DBED33}" dt="2024-09-19T08:28:40.685" v="235" actId="20577"/>
        <pc:sldMkLst>
          <pc:docMk/>
          <pc:sldMk cId="1503669744" sldId="457"/>
        </pc:sldMkLst>
        <pc:spChg chg="mod">
          <ac:chgData name="Angela Dcruz" userId="fdeebe35-3a96-462e-adc5-475bea95f1c6" providerId="ADAL" clId="{CA3E05C6-C6CD-4794-B248-9AAA64DBED33}" dt="2024-09-17T15:58:03.736" v="5" actId="207"/>
          <ac:spMkLst>
            <pc:docMk/>
            <pc:sldMk cId="1503669744" sldId="457"/>
            <ac:spMk id="11" creationId="{CF4D6202-C07E-1976-8619-E66844709A39}"/>
          </ac:spMkLst>
        </pc:spChg>
        <pc:spChg chg="mod">
          <ac:chgData name="Angela Dcruz" userId="fdeebe35-3a96-462e-adc5-475bea95f1c6" providerId="ADAL" clId="{CA3E05C6-C6CD-4794-B248-9AAA64DBED33}" dt="2024-09-17T15:57:52.018" v="1" actId="207"/>
          <ac:spMkLst>
            <pc:docMk/>
            <pc:sldMk cId="1503669744" sldId="457"/>
            <ac:spMk id="41" creationId="{579E8B31-C28B-B9F8-070D-943247388A6B}"/>
          </ac:spMkLst>
        </pc:spChg>
        <pc:spChg chg="mod">
          <ac:chgData name="Angela Dcruz" userId="fdeebe35-3a96-462e-adc5-475bea95f1c6" providerId="ADAL" clId="{CA3E05C6-C6CD-4794-B248-9AAA64DBED33}" dt="2024-09-17T15:57:54.368" v="2" actId="207"/>
          <ac:spMkLst>
            <pc:docMk/>
            <pc:sldMk cId="1503669744" sldId="457"/>
            <ac:spMk id="45" creationId="{14F02441-381E-E675-0973-5995D3C09337}"/>
          </ac:spMkLst>
        </pc:spChg>
        <pc:spChg chg="mod">
          <ac:chgData name="Angela Dcruz" userId="fdeebe35-3a96-462e-adc5-475bea95f1c6" providerId="ADAL" clId="{CA3E05C6-C6CD-4794-B248-9AAA64DBED33}" dt="2024-09-17T15:57:57.497" v="3" actId="207"/>
          <ac:spMkLst>
            <pc:docMk/>
            <pc:sldMk cId="1503669744" sldId="457"/>
            <ac:spMk id="49" creationId="{A97AE63F-0C53-AB7A-E6A8-5650E994B32B}"/>
          </ac:spMkLst>
        </pc:spChg>
        <pc:spChg chg="mod">
          <ac:chgData name="Angela Dcruz" userId="fdeebe35-3a96-462e-adc5-475bea95f1c6" providerId="ADAL" clId="{CA3E05C6-C6CD-4794-B248-9AAA64DBED33}" dt="2024-09-17T15:58:00.121" v="4" actId="207"/>
          <ac:spMkLst>
            <pc:docMk/>
            <pc:sldMk cId="1503669744" sldId="457"/>
            <ac:spMk id="53" creationId="{A01973A7-1FA4-0C98-249C-23CD8984ED1A}"/>
          </ac:spMkLst>
        </pc:spChg>
        <pc:spChg chg="mod">
          <ac:chgData name="Angela Dcruz" userId="fdeebe35-3a96-462e-adc5-475bea95f1c6" providerId="ADAL" clId="{CA3E05C6-C6CD-4794-B248-9AAA64DBED33}" dt="2024-09-19T08:28:40.685" v="235" actId="20577"/>
          <ac:spMkLst>
            <pc:docMk/>
            <pc:sldMk cId="1503669744" sldId="457"/>
            <ac:spMk id="63" creationId="{95C09C31-B441-840E-A767-4F86861E1F2E}"/>
          </ac:spMkLst>
        </pc:spChg>
      </pc:sldChg>
      <pc:sldChg chg="modSp mod">
        <pc:chgData name="Angela Dcruz" userId="fdeebe35-3a96-462e-adc5-475bea95f1c6" providerId="ADAL" clId="{CA3E05C6-C6CD-4794-B248-9AAA64DBED33}" dt="2024-09-17T15:58:20.671" v="10" actId="207"/>
        <pc:sldMkLst>
          <pc:docMk/>
          <pc:sldMk cId="653904327" sldId="458"/>
        </pc:sldMkLst>
        <pc:spChg chg="mod">
          <ac:chgData name="Angela Dcruz" userId="fdeebe35-3a96-462e-adc5-475bea95f1c6" providerId="ADAL" clId="{CA3E05C6-C6CD-4794-B248-9AAA64DBED33}" dt="2024-09-17T15:58:20.671" v="10" actId="207"/>
          <ac:spMkLst>
            <pc:docMk/>
            <pc:sldMk cId="653904327" sldId="458"/>
            <ac:spMk id="11" creationId="{CF4D6202-C07E-1976-8619-E66844709A39}"/>
          </ac:spMkLst>
        </pc:spChg>
        <pc:spChg chg="mod">
          <ac:chgData name="Angela Dcruz" userId="fdeebe35-3a96-462e-adc5-475bea95f1c6" providerId="ADAL" clId="{CA3E05C6-C6CD-4794-B248-9AAA64DBED33}" dt="2024-09-17T15:58:06.818" v="6" actId="207"/>
          <ac:spMkLst>
            <pc:docMk/>
            <pc:sldMk cId="653904327" sldId="458"/>
            <ac:spMk id="41" creationId="{579E8B31-C28B-B9F8-070D-943247388A6B}"/>
          </ac:spMkLst>
        </pc:spChg>
        <pc:spChg chg="mod">
          <ac:chgData name="Angela Dcruz" userId="fdeebe35-3a96-462e-adc5-475bea95f1c6" providerId="ADAL" clId="{CA3E05C6-C6CD-4794-B248-9AAA64DBED33}" dt="2024-09-17T15:58:09.239" v="7" actId="207"/>
          <ac:spMkLst>
            <pc:docMk/>
            <pc:sldMk cId="653904327" sldId="458"/>
            <ac:spMk id="45" creationId="{14F02441-381E-E675-0973-5995D3C09337}"/>
          </ac:spMkLst>
        </pc:spChg>
        <pc:spChg chg="mod">
          <ac:chgData name="Angela Dcruz" userId="fdeebe35-3a96-462e-adc5-475bea95f1c6" providerId="ADAL" clId="{CA3E05C6-C6CD-4794-B248-9AAA64DBED33}" dt="2024-09-17T15:58:15.177" v="8" actId="207"/>
          <ac:spMkLst>
            <pc:docMk/>
            <pc:sldMk cId="653904327" sldId="458"/>
            <ac:spMk id="49" creationId="{A97AE63F-0C53-AB7A-E6A8-5650E994B32B}"/>
          </ac:spMkLst>
        </pc:spChg>
        <pc:spChg chg="mod">
          <ac:chgData name="Angela Dcruz" userId="fdeebe35-3a96-462e-adc5-475bea95f1c6" providerId="ADAL" clId="{CA3E05C6-C6CD-4794-B248-9AAA64DBED33}" dt="2024-09-17T15:58:18.264" v="9" actId="207"/>
          <ac:spMkLst>
            <pc:docMk/>
            <pc:sldMk cId="653904327" sldId="458"/>
            <ac:spMk id="53" creationId="{A01973A7-1FA4-0C98-249C-23CD8984ED1A}"/>
          </ac:spMkLst>
        </pc:spChg>
      </pc:sldChg>
      <pc:sldChg chg="addSp modSp mod">
        <pc:chgData name="Angela Dcruz" userId="fdeebe35-3a96-462e-adc5-475bea95f1c6" providerId="ADAL" clId="{CA3E05C6-C6CD-4794-B248-9AAA64DBED33}" dt="2024-09-19T08:40:04.860" v="504" actId="20577"/>
        <pc:sldMkLst>
          <pc:docMk/>
          <pc:sldMk cId="4070780101" sldId="461"/>
        </pc:sldMkLst>
        <pc:spChg chg="mod">
          <ac:chgData name="Angela Dcruz" userId="fdeebe35-3a96-462e-adc5-475bea95f1c6" providerId="ADAL" clId="{CA3E05C6-C6CD-4794-B248-9AAA64DBED33}" dt="2024-09-19T08:37:57.506" v="492" actId="20577"/>
          <ac:spMkLst>
            <pc:docMk/>
            <pc:sldMk cId="4070780101" sldId="461"/>
            <ac:spMk id="4" creationId="{77D034D3-826E-71EB-8E21-FFDB47E1C1EE}"/>
          </ac:spMkLst>
        </pc:spChg>
        <pc:spChg chg="add mod">
          <ac:chgData name="Angela Dcruz" userId="fdeebe35-3a96-462e-adc5-475bea95f1c6" providerId="ADAL" clId="{CA3E05C6-C6CD-4794-B248-9AAA64DBED33}" dt="2024-09-19T08:38:04.780" v="493" actId="1076"/>
          <ac:spMkLst>
            <pc:docMk/>
            <pc:sldMk cId="4070780101" sldId="461"/>
            <ac:spMk id="5" creationId="{6D583B7A-B95C-C145-9434-A78EE87952D9}"/>
          </ac:spMkLst>
        </pc:spChg>
        <pc:spChg chg="mod">
          <ac:chgData name="Angela Dcruz" userId="fdeebe35-3a96-462e-adc5-475bea95f1c6" providerId="ADAL" clId="{CA3E05C6-C6CD-4794-B248-9AAA64DBED33}" dt="2024-09-19T08:40:04.860" v="504" actId="20577"/>
          <ac:spMkLst>
            <pc:docMk/>
            <pc:sldMk cId="4070780101" sldId="461"/>
            <ac:spMk id="7" creationId="{3582BB3E-BDED-0937-862C-B206BD0877B8}"/>
          </ac:spMkLst>
        </pc:spChg>
      </pc:sldChg>
      <pc:sldChg chg="delSp add del mod">
        <pc:chgData name="Angela Dcruz" userId="fdeebe35-3a96-462e-adc5-475bea95f1c6" providerId="ADAL" clId="{CA3E05C6-C6CD-4794-B248-9AAA64DBED33}" dt="2024-09-19T08:25:30.431" v="94" actId="2696"/>
        <pc:sldMkLst>
          <pc:docMk/>
          <pc:sldMk cId="2103036199" sldId="462"/>
        </pc:sldMkLst>
        <pc:graphicFrameChg chg="del">
          <ac:chgData name="Angela Dcruz" userId="fdeebe35-3a96-462e-adc5-475bea95f1c6" providerId="ADAL" clId="{CA3E05C6-C6CD-4794-B248-9AAA64DBED33}" dt="2024-09-19T08:22:07.713" v="25" actId="478"/>
          <ac:graphicFrameMkLst>
            <pc:docMk/>
            <pc:sldMk cId="2103036199" sldId="462"/>
            <ac:graphicFrameMk id="10" creationId="{81145D9C-FCD0-4238-9B47-4E8099566B41}"/>
          </ac:graphicFrameMkLst>
        </pc:graphicFrameChg>
      </pc:sldChg>
      <pc:sldChg chg="addSp delSp modSp add mod">
        <pc:chgData name="Angela Dcruz" userId="fdeebe35-3a96-462e-adc5-475bea95f1c6" providerId="ADAL" clId="{CA3E05C6-C6CD-4794-B248-9AAA64DBED33}" dt="2024-09-19T08:41:40.364" v="508" actId="1076"/>
        <pc:sldMkLst>
          <pc:docMk/>
          <pc:sldMk cId="657890998" sldId="463"/>
        </pc:sldMkLst>
        <pc:spChg chg="mod">
          <ac:chgData name="Angela Dcruz" userId="fdeebe35-3a96-462e-adc5-475bea95f1c6" providerId="ADAL" clId="{CA3E05C6-C6CD-4794-B248-9AAA64DBED33}" dt="2024-09-19T08:33:02.665" v="369" actId="20577"/>
          <ac:spMkLst>
            <pc:docMk/>
            <pc:sldMk cId="657890998" sldId="463"/>
            <ac:spMk id="3" creationId="{982CBA69-C11A-8CE4-B582-EF16D83B80A8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" creationId="{9F9B2520-FD51-DC24-704C-0BB7BDAC037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" creationId="{02B73898-242B-B542-A13B-5A46CF540B5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" creationId="{17F0DF48-C88F-66C2-241D-A456E4C5498F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9" creationId="{643A6339-EE20-5ED6-6696-7763D8C68FB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0" creationId="{01805B4A-2C0D-368E-E75D-FC2CDC15A66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1" creationId="{CF4D6202-C07E-1976-8619-E66844709A3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2" creationId="{7A466DEC-9423-B95B-0DAB-B91A852EC79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3" creationId="{2DFBB6BE-A3C1-C95A-4287-54102AC9E823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4" creationId="{37A97CCD-C015-E1E9-40B7-A97B59A03B2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5" creationId="{78087AEC-86F9-E8B2-C10B-A49DA1E431AE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6" creationId="{758C2988-077F-715B-4765-2E7B0D4C1F34}"/>
          </ac:spMkLst>
        </pc:spChg>
        <pc:spChg chg="add del mod">
          <ac:chgData name="Angela Dcruz" userId="fdeebe35-3a96-462e-adc5-475bea95f1c6" providerId="ADAL" clId="{CA3E05C6-C6CD-4794-B248-9AAA64DBED33}" dt="2024-09-19T08:32:32.793" v="359" actId="21"/>
          <ac:spMkLst>
            <pc:docMk/>
            <pc:sldMk cId="657890998" sldId="463"/>
            <ac:spMk id="19" creationId="{0D07C43A-B3AB-004E-B9DC-D51344884C82}"/>
          </ac:spMkLst>
        </pc:spChg>
        <pc:spChg chg="add mod">
          <ac:chgData name="Angela Dcruz" userId="fdeebe35-3a96-462e-adc5-475bea95f1c6" providerId="ADAL" clId="{CA3E05C6-C6CD-4794-B248-9AAA64DBED33}" dt="2024-09-19T08:34:44.358" v="470" actId="20577"/>
          <ac:spMkLst>
            <pc:docMk/>
            <pc:sldMk cId="657890998" sldId="463"/>
            <ac:spMk id="21" creationId="{1D4A49C2-3019-79BA-5D32-77B433BE5F22}"/>
          </ac:spMkLst>
        </pc:spChg>
        <pc:spChg chg="add del mod">
          <ac:chgData name="Angela Dcruz" userId="fdeebe35-3a96-462e-adc5-475bea95f1c6" providerId="ADAL" clId="{CA3E05C6-C6CD-4794-B248-9AAA64DBED33}" dt="2024-09-19T08:41:34.275" v="505" actId="478"/>
          <ac:spMkLst>
            <pc:docMk/>
            <pc:sldMk cId="657890998" sldId="463"/>
            <ac:spMk id="22" creationId="{3288951C-C3BA-1397-36A8-DA901F93F551}"/>
          </ac:spMkLst>
        </pc:spChg>
        <pc:spChg chg="add mod">
          <ac:chgData name="Angela Dcruz" userId="fdeebe35-3a96-462e-adc5-475bea95f1c6" providerId="ADAL" clId="{CA3E05C6-C6CD-4794-B248-9AAA64DBED33}" dt="2024-09-19T08:41:40.364" v="508" actId="1076"/>
          <ac:spMkLst>
            <pc:docMk/>
            <pc:sldMk cId="657890998" sldId="463"/>
            <ac:spMk id="23" creationId="{AA587991-B968-87C5-E911-A82B2A2883D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0" creationId="{775A7557-207F-823B-8E7F-4AA7DB2E6D0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1" creationId="{579E8B31-C28B-B9F8-070D-943247388A6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2" creationId="{A01E455A-2DE5-AA6B-952A-5F99CA73916D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3" creationId="{5222BCAB-8DAE-9ECC-55ED-CAF94FD73E9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4" creationId="{9D6AF1DB-D2A2-3A99-8911-3637D8BF1298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5" creationId="{14F02441-381E-E675-0973-5995D3C09337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6" creationId="{C093E2E9-4057-3AFE-50E4-C89A59C8246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7" creationId="{16EC12E5-48F2-89E2-C305-C96DCB49C49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8" creationId="{13C7AA69-72E1-AD20-DD7E-436E6E31F47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9" creationId="{A97AE63F-0C53-AB7A-E6A8-5650E994B32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0" creationId="{7B34D05C-D2DC-8FEC-1A30-2541B1BBDE4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1" creationId="{063F48A3-FD39-6FB1-4A70-698D0FF8C694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3" creationId="{A01973A7-1FA4-0C98-249C-23CD8984ED1A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4" creationId="{69CD4A24-0FC5-F6C8-0A71-820A70E43CB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5" creationId="{49379704-A7E9-6EF1-10D5-4FD212A90D8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6" creationId="{D39ED94A-B4FD-84A0-6CF0-1C23682FB39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7" creationId="{374261D7-47BE-80C9-627F-3124A46B03B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9" creationId="{483145D9-A5D5-4A29-9000-3FD97569E5F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1" creationId="{39DF4247-E50B-19D8-DDEA-15B91EFA84A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3" creationId="{95C09C31-B441-840E-A767-4F86861E1F2E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5" creationId="{CCDBA8E2-2E49-D3DC-8F70-3EBC5051716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7" creationId="{66DB37B9-37E7-B851-DABF-B428C6026AD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8" creationId="{C0EA8CB8-D6F8-2002-811C-82D845F0C462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9" creationId="{3C634A47-D927-FE8D-6324-130A75E5278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1" creationId="{64A6E194-9E68-2DD5-DD40-F6B630830462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2" creationId="{0BFC616B-B131-2AE7-F109-2FC9C9900A7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3" creationId="{78369866-8BC6-33CD-42B1-8C4AEA93FDD2}"/>
          </ac:spMkLst>
        </pc:spChg>
        <pc:picChg chg="add mod">
          <ac:chgData name="Angela Dcruz" userId="fdeebe35-3a96-462e-adc5-475bea95f1c6" providerId="ADAL" clId="{CA3E05C6-C6CD-4794-B248-9AAA64DBED33}" dt="2024-09-19T08:33:27.189" v="391" actId="1076"/>
          <ac:picMkLst>
            <pc:docMk/>
            <pc:sldMk cId="657890998" sldId="463"/>
            <ac:picMk id="8" creationId="{E491F85E-4629-7112-8F54-892C433E1FAA}"/>
          </ac:picMkLst>
        </pc:picChg>
        <pc:picChg chg="add del mod">
          <ac:chgData name="Angela Dcruz" userId="fdeebe35-3a96-462e-adc5-475bea95f1c6" providerId="ADAL" clId="{CA3E05C6-C6CD-4794-B248-9AAA64DBED33}" dt="2024-09-19T08:32:32.793" v="359" actId="21"/>
          <ac:picMkLst>
            <pc:docMk/>
            <pc:sldMk cId="657890998" sldId="463"/>
            <ac:picMk id="18" creationId="{39AA7690-389A-54F2-7CC3-B001694BFD29}"/>
          </ac:picMkLst>
        </pc:picChg>
        <pc:picChg chg="add mod">
          <ac:chgData name="Angela Dcruz" userId="fdeebe35-3a96-462e-adc5-475bea95f1c6" providerId="ADAL" clId="{CA3E05C6-C6CD-4794-B248-9AAA64DBED33}" dt="2024-09-19T08:33:42.207" v="394" actId="1076"/>
          <ac:picMkLst>
            <pc:docMk/>
            <pc:sldMk cId="657890998" sldId="463"/>
            <ac:picMk id="20" creationId="{5C116F38-BA4B-99B1-0D19-AEBC4D996F93}"/>
          </ac:picMkLst>
        </pc:picChg>
      </pc:sldChg>
      <pc:sldChg chg="addSp delSp modSp add mod">
        <pc:chgData name="Angela Dcruz" userId="fdeebe35-3a96-462e-adc5-475bea95f1c6" providerId="ADAL" clId="{CA3E05C6-C6CD-4794-B248-9AAA64DBED33}" dt="2024-09-19T08:42:07.677" v="509" actId="20577"/>
        <pc:sldMkLst>
          <pc:docMk/>
          <pc:sldMk cId="4177962054" sldId="464"/>
        </pc:sldMkLst>
        <pc:spChg chg="mod">
          <ac:chgData name="Angela Dcruz" userId="fdeebe35-3a96-462e-adc5-475bea95f1c6" providerId="ADAL" clId="{CA3E05C6-C6CD-4794-B248-9AAA64DBED33}" dt="2024-09-19T08:42:07.677" v="509" actId="20577"/>
          <ac:spMkLst>
            <pc:docMk/>
            <pc:sldMk cId="4177962054" sldId="464"/>
            <ac:spMk id="3" creationId="{982CBA69-C11A-8CE4-B582-EF16D83B80A8}"/>
          </ac:spMkLst>
        </pc:spChg>
        <pc:spChg chg="add mod">
          <ac:chgData name="Angela Dcruz" userId="fdeebe35-3a96-462e-adc5-475bea95f1c6" providerId="ADAL" clId="{CA3E05C6-C6CD-4794-B248-9AAA64DBED33}" dt="2024-09-19T08:38:21.540" v="496" actId="14100"/>
          <ac:spMkLst>
            <pc:docMk/>
            <pc:sldMk cId="4177962054" sldId="464"/>
            <ac:spMk id="11" creationId="{E11A7449-0F94-58D4-D1A8-AABE95370FFD}"/>
          </ac:spMkLst>
        </pc:spChg>
        <pc:spChg chg="del">
          <ac:chgData name="Angela Dcruz" userId="fdeebe35-3a96-462e-adc5-475bea95f1c6" providerId="ADAL" clId="{CA3E05C6-C6CD-4794-B248-9AAA64DBED33}" dt="2024-09-19T08:32:54.324" v="364" actId="478"/>
          <ac:spMkLst>
            <pc:docMk/>
            <pc:sldMk cId="4177962054" sldId="464"/>
            <ac:spMk id="21" creationId="{1D4A49C2-3019-79BA-5D32-77B433BE5F22}"/>
          </ac:spMkLst>
        </pc:spChg>
        <pc:picChg chg="add mod">
          <ac:chgData name="Angela Dcruz" userId="fdeebe35-3a96-462e-adc5-475bea95f1c6" providerId="ADAL" clId="{CA3E05C6-C6CD-4794-B248-9AAA64DBED33}" dt="2024-09-19T08:38:18.201" v="495" actId="14100"/>
          <ac:picMkLst>
            <pc:docMk/>
            <pc:sldMk cId="4177962054" sldId="464"/>
            <ac:picMk id="4" creationId="{996DDD0C-2A54-FEFB-1AAD-34C967A02D9E}"/>
          </ac:picMkLst>
        </pc:picChg>
        <pc:picChg chg="del">
          <ac:chgData name="Angela Dcruz" userId="fdeebe35-3a96-462e-adc5-475bea95f1c6" providerId="ADAL" clId="{CA3E05C6-C6CD-4794-B248-9AAA64DBED33}" dt="2024-09-19T08:32:48.467" v="362" actId="478"/>
          <ac:picMkLst>
            <pc:docMk/>
            <pc:sldMk cId="4177962054" sldId="464"/>
            <ac:picMk id="8" creationId="{E491F85E-4629-7112-8F54-892C433E1FAA}"/>
          </ac:picMkLst>
        </pc:picChg>
        <pc:picChg chg="del">
          <ac:chgData name="Angela Dcruz" userId="fdeebe35-3a96-462e-adc5-475bea95f1c6" providerId="ADAL" clId="{CA3E05C6-C6CD-4794-B248-9AAA64DBED33}" dt="2024-09-19T08:32:50.549" v="363" actId="478"/>
          <ac:picMkLst>
            <pc:docMk/>
            <pc:sldMk cId="4177962054" sldId="464"/>
            <ac:picMk id="20" creationId="{5C116F38-BA4B-99B1-0D19-AEBC4D996F9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42419473829479543"/>
          <c:h val="0.86071881181397603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9"/>
        <c:delete val="1"/>
      </c:legendEntry>
      <c:layout>
        <c:manualLayout>
          <c:xMode val="edge"/>
          <c:yMode val="edge"/>
          <c:x val="0.46185831569928915"/>
          <c:y val="9.189945287794217E-2"/>
          <c:w val="0.44974506507927181"/>
          <c:h val="0.66658065275967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\(#,##0\);_(* "-"??_);_(@_)</c:formatCode>
                <c:ptCount val="14"/>
                <c:pt idx="0">
                  <c:v>33000</c:v>
                </c:pt>
                <c:pt idx="1">
                  <c:v>66430.547826086971</c:v>
                </c:pt>
                <c:pt idx="3">
                  <c:v>29400</c:v>
                </c:pt>
                <c:pt idx="4">
                  <c:v>80665.665217391332</c:v>
                </c:pt>
                <c:pt idx="6">
                  <c:v>30870</c:v>
                </c:pt>
                <c:pt idx="7">
                  <c:v>94900.782608695677</c:v>
                </c:pt>
                <c:pt idx="9">
                  <c:v>32413.5</c:v>
                </c:pt>
                <c:pt idx="10">
                  <c:v>94900.782608695677</c:v>
                </c:pt>
                <c:pt idx="12">
                  <c:v>34034.175000000003</c:v>
                </c:pt>
                <c:pt idx="13">
                  <c:v>94900.782608695677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Montserrat SemiBold"/>
              </a:rPr>
              <a:t>Client Name:</a:t>
            </a:r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3A6339-EE20-5ED6-6696-7763D8C68FB0}"/>
              </a:ext>
            </a:extLst>
          </p:cNvPr>
          <p:cNvSpPr/>
          <p:nvPr/>
        </p:nvSpPr>
        <p:spPr>
          <a:xfrm>
            <a:off x="6958639" y="5022863"/>
            <a:ext cx="1951310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83145D9-A5D5-4A29-9000-3FD97569E5F5}"/>
              </a:ext>
            </a:extLst>
          </p:cNvPr>
          <p:cNvSpPr/>
          <p:nvPr/>
        </p:nvSpPr>
        <p:spPr>
          <a:xfrm>
            <a:off x="4862001" y="4999173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ff-page Connector 9">
            <a:extLst>
              <a:ext uri="{FF2B5EF4-FFF2-40B4-BE49-F238E27FC236}">
                <a16:creationId xmlns:a16="http://schemas.microsoft.com/office/drawing/2014/main" id="{A97AE63F-0C53-AB7A-E6A8-5650E994B32B}"/>
              </a:ext>
            </a:extLst>
          </p:cNvPr>
          <p:cNvSpPr/>
          <p:nvPr/>
        </p:nvSpPr>
        <p:spPr>
          <a:xfrm>
            <a:off x="4870182" y="1903894"/>
            <a:ext cx="1930036" cy="2548563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accounts  payable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Poor workflow customisation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Off-page Connector 9">
            <a:extLst>
              <a:ext uri="{FF2B5EF4-FFF2-40B4-BE49-F238E27FC236}">
                <a16:creationId xmlns:a16="http://schemas.microsoft.com/office/drawing/2014/main" id="{14F02441-381E-E675-0973-5995D3C09337}"/>
              </a:ext>
            </a:extLst>
          </p:cNvPr>
          <p:cNvSpPr/>
          <p:nvPr/>
        </p:nvSpPr>
        <p:spPr>
          <a:xfrm>
            <a:off x="2767445" y="1903894"/>
            <a:ext cx="1930036" cy="2544655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structured workflows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consuming manual entry</a:t>
            </a:r>
          </a:p>
        </p:txBody>
      </p:sp>
      <p:sp>
        <p:nvSpPr>
          <p:cNvPr id="41" name="Off-page Connector 9">
            <a:extLst>
              <a:ext uri="{FF2B5EF4-FFF2-40B4-BE49-F238E27FC236}">
                <a16:creationId xmlns:a16="http://schemas.microsoft.com/office/drawing/2014/main" id="{579E8B31-C28B-B9F8-070D-943247388A6B}"/>
              </a:ext>
            </a:extLst>
          </p:cNvPr>
          <p:cNvSpPr/>
          <p:nvPr/>
        </p:nvSpPr>
        <p:spPr>
          <a:xfrm>
            <a:off x="654867" y="1903895"/>
            <a:ext cx="1876855" cy="2544656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Slow systems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data management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sp>
        <p:nvSpPr>
          <p:cNvPr id="40" name="Freeform 4">
            <a:extLst>
              <a:ext uri="{FF2B5EF4-FFF2-40B4-BE49-F238E27FC236}">
                <a16:creationId xmlns:a16="http://schemas.microsoft.com/office/drawing/2014/main" id="{775A7557-207F-823B-8E7F-4AA7DB2E6D01}"/>
              </a:ext>
            </a:extLst>
          </p:cNvPr>
          <p:cNvSpPr/>
          <p:nvPr/>
        </p:nvSpPr>
        <p:spPr>
          <a:xfrm rot="10800000">
            <a:off x="648367" y="2163520"/>
            <a:ext cx="1931085" cy="2983678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26469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26469 h 9144000"/>
              <a:gd name="connsiteX0" fmla="*/ 16778 w 4889468"/>
              <a:gd name="connsiteY0" fmla="*/ 8468213 h 8468215"/>
              <a:gd name="connsiteX1" fmla="*/ 4872690 w 4889468"/>
              <a:gd name="connsiteY1" fmla="*/ 8468213 h 8468215"/>
              <a:gd name="connsiteX2" fmla="*/ 4872690 w 4889468"/>
              <a:gd name="connsiteY2" fmla="*/ 8468215 h 8468215"/>
              <a:gd name="connsiteX3" fmla="*/ 16778 w 4889468"/>
              <a:gd name="connsiteY3" fmla="*/ 8468215 h 8468215"/>
              <a:gd name="connsiteX4" fmla="*/ 16778 w 4889468"/>
              <a:gd name="connsiteY4" fmla="*/ 8468213 h 8468215"/>
              <a:gd name="connsiteX5" fmla="*/ 0 w 4889468"/>
              <a:gd name="connsiteY5" fmla="*/ 50684 h 8468215"/>
              <a:gd name="connsiteX6" fmla="*/ 4889468 w 4889468"/>
              <a:gd name="connsiteY6" fmla="*/ 0 h 8468215"/>
              <a:gd name="connsiteX7" fmla="*/ 4872690 w 4889468"/>
              <a:gd name="connsiteY7" fmla="*/ 3540081 h 8468215"/>
              <a:gd name="connsiteX8" fmla="*/ 2444734 w 4889468"/>
              <a:gd name="connsiteY8" fmla="*/ 2308048 h 8468215"/>
              <a:gd name="connsiteX9" fmla="*/ 16778 w 4889468"/>
              <a:gd name="connsiteY9" fmla="*/ 3540081 h 8468215"/>
              <a:gd name="connsiteX10" fmla="*/ 0 w 4889468"/>
              <a:gd name="connsiteY10" fmla="*/ 50684 h 8468215"/>
              <a:gd name="connsiteX0" fmla="*/ 16778 w 4889468"/>
              <a:gd name="connsiteY0" fmla="*/ 8417529 h 8417531"/>
              <a:gd name="connsiteX1" fmla="*/ 4872690 w 4889468"/>
              <a:gd name="connsiteY1" fmla="*/ 8417529 h 8417531"/>
              <a:gd name="connsiteX2" fmla="*/ 4872690 w 4889468"/>
              <a:gd name="connsiteY2" fmla="*/ 8417531 h 8417531"/>
              <a:gd name="connsiteX3" fmla="*/ 16778 w 4889468"/>
              <a:gd name="connsiteY3" fmla="*/ 8417531 h 8417531"/>
              <a:gd name="connsiteX4" fmla="*/ 16778 w 4889468"/>
              <a:gd name="connsiteY4" fmla="*/ 8417529 h 8417531"/>
              <a:gd name="connsiteX5" fmla="*/ 0 w 4889468"/>
              <a:gd name="connsiteY5" fmla="*/ 0 h 8417531"/>
              <a:gd name="connsiteX6" fmla="*/ 4889468 w 4889468"/>
              <a:gd name="connsiteY6" fmla="*/ 0 h 8417531"/>
              <a:gd name="connsiteX7" fmla="*/ 4872690 w 4889468"/>
              <a:gd name="connsiteY7" fmla="*/ 3489397 h 8417531"/>
              <a:gd name="connsiteX8" fmla="*/ 2444734 w 4889468"/>
              <a:gd name="connsiteY8" fmla="*/ 2257364 h 8417531"/>
              <a:gd name="connsiteX9" fmla="*/ 16778 w 4889468"/>
              <a:gd name="connsiteY9" fmla="*/ 3489397 h 8417531"/>
              <a:gd name="connsiteX10" fmla="*/ 0 w 4889468"/>
              <a:gd name="connsiteY10" fmla="*/ 0 h 841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89468" h="8417531">
                <a:moveTo>
                  <a:pt x="16778" y="8417529"/>
                </a:moveTo>
                <a:lnTo>
                  <a:pt x="4872690" y="8417529"/>
                </a:lnTo>
                <a:lnTo>
                  <a:pt x="4872690" y="8417531"/>
                </a:lnTo>
                <a:lnTo>
                  <a:pt x="16778" y="8417531"/>
                </a:lnTo>
                <a:lnTo>
                  <a:pt x="16778" y="8417529"/>
                </a:lnTo>
                <a:close/>
                <a:moveTo>
                  <a:pt x="0" y="0"/>
                </a:moveTo>
                <a:lnTo>
                  <a:pt x="4889468" y="0"/>
                </a:lnTo>
                <a:cubicBezTo>
                  <a:pt x="4883875" y="1180027"/>
                  <a:pt x="4878283" y="2309370"/>
                  <a:pt x="4872690" y="3489397"/>
                </a:cubicBezTo>
                <a:lnTo>
                  <a:pt x="2444734" y="2257364"/>
                </a:lnTo>
                <a:lnTo>
                  <a:pt x="16778" y="3489397"/>
                </a:lnTo>
                <a:cubicBezTo>
                  <a:pt x="16778" y="2084108"/>
                  <a:pt x="0" y="1405289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1E455A-2DE5-AA6B-952A-5F99CA73916D}"/>
              </a:ext>
            </a:extLst>
          </p:cNvPr>
          <p:cNvSpPr txBox="1"/>
          <p:nvPr/>
        </p:nvSpPr>
        <p:spPr>
          <a:xfrm>
            <a:off x="651464" y="2082991"/>
            <a:ext cx="1873758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IT finance systems </a:t>
            </a:r>
          </a:p>
        </p:txBody>
      </p:sp>
      <p:sp>
        <p:nvSpPr>
          <p:cNvPr id="43" name="Freeform 1015">
            <a:extLst>
              <a:ext uri="{FF2B5EF4-FFF2-40B4-BE49-F238E27FC236}">
                <a16:creationId xmlns:a16="http://schemas.microsoft.com/office/drawing/2014/main" id="{5222BCAB-8DAE-9ECC-55ED-CAF94FD73E96}"/>
              </a:ext>
            </a:extLst>
          </p:cNvPr>
          <p:cNvSpPr>
            <a:spLocks noChangeAspect="1"/>
          </p:cNvSpPr>
          <p:nvPr/>
        </p:nvSpPr>
        <p:spPr bwMode="auto">
          <a:xfrm>
            <a:off x="1378174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4" name="Freeform 44">
            <a:extLst>
              <a:ext uri="{FF2B5EF4-FFF2-40B4-BE49-F238E27FC236}">
                <a16:creationId xmlns:a16="http://schemas.microsoft.com/office/drawing/2014/main" id="{9D6AF1DB-D2A2-3A99-8911-3637D8BF1298}"/>
              </a:ext>
            </a:extLst>
          </p:cNvPr>
          <p:cNvSpPr/>
          <p:nvPr/>
        </p:nvSpPr>
        <p:spPr>
          <a:xfrm rot="10800000">
            <a:off x="2743326" y="2050435"/>
            <a:ext cx="1951577" cy="3096761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43364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43364 h 9144000"/>
              <a:gd name="connsiteX0" fmla="*/ 16778 w 4872690"/>
              <a:gd name="connsiteY0" fmla="*/ 8400634 h 8400636"/>
              <a:gd name="connsiteX1" fmla="*/ 4872690 w 4872690"/>
              <a:gd name="connsiteY1" fmla="*/ 8400634 h 8400636"/>
              <a:gd name="connsiteX2" fmla="*/ 4872690 w 4872690"/>
              <a:gd name="connsiteY2" fmla="*/ 8400636 h 8400636"/>
              <a:gd name="connsiteX3" fmla="*/ 16778 w 4872690"/>
              <a:gd name="connsiteY3" fmla="*/ 8400636 h 8400636"/>
              <a:gd name="connsiteX4" fmla="*/ 16778 w 4872690"/>
              <a:gd name="connsiteY4" fmla="*/ 8400634 h 8400636"/>
              <a:gd name="connsiteX5" fmla="*/ 0 w 4872690"/>
              <a:gd name="connsiteY5" fmla="*/ 0 h 8400636"/>
              <a:gd name="connsiteX6" fmla="*/ 4872690 w 4872690"/>
              <a:gd name="connsiteY6" fmla="*/ 33789 h 8400636"/>
              <a:gd name="connsiteX7" fmla="*/ 4872690 w 4872690"/>
              <a:gd name="connsiteY7" fmla="*/ 3472502 h 8400636"/>
              <a:gd name="connsiteX8" fmla="*/ 2444734 w 4872690"/>
              <a:gd name="connsiteY8" fmla="*/ 2240469 h 8400636"/>
              <a:gd name="connsiteX9" fmla="*/ 16778 w 4872690"/>
              <a:gd name="connsiteY9" fmla="*/ 3472502 h 8400636"/>
              <a:gd name="connsiteX10" fmla="*/ 0 w 4872690"/>
              <a:gd name="connsiteY10" fmla="*/ 0 h 8400636"/>
              <a:gd name="connsiteX0" fmla="*/ 16778 w 4906246"/>
              <a:gd name="connsiteY0" fmla="*/ 8400634 h 8400636"/>
              <a:gd name="connsiteX1" fmla="*/ 4872690 w 4906246"/>
              <a:gd name="connsiteY1" fmla="*/ 8400634 h 8400636"/>
              <a:gd name="connsiteX2" fmla="*/ 4872690 w 4906246"/>
              <a:gd name="connsiteY2" fmla="*/ 8400636 h 8400636"/>
              <a:gd name="connsiteX3" fmla="*/ 16778 w 4906246"/>
              <a:gd name="connsiteY3" fmla="*/ 8400636 h 8400636"/>
              <a:gd name="connsiteX4" fmla="*/ 16778 w 4906246"/>
              <a:gd name="connsiteY4" fmla="*/ 8400634 h 8400636"/>
              <a:gd name="connsiteX5" fmla="*/ 0 w 4906246"/>
              <a:gd name="connsiteY5" fmla="*/ 0 h 8400636"/>
              <a:gd name="connsiteX6" fmla="*/ 4906246 w 4906246"/>
              <a:gd name="connsiteY6" fmla="*/ 16895 h 8400636"/>
              <a:gd name="connsiteX7" fmla="*/ 4872690 w 4906246"/>
              <a:gd name="connsiteY7" fmla="*/ 3472502 h 8400636"/>
              <a:gd name="connsiteX8" fmla="*/ 2444734 w 4906246"/>
              <a:gd name="connsiteY8" fmla="*/ 2240469 h 8400636"/>
              <a:gd name="connsiteX9" fmla="*/ 16778 w 4906246"/>
              <a:gd name="connsiteY9" fmla="*/ 3472502 h 8400636"/>
              <a:gd name="connsiteX10" fmla="*/ 0 w 4906246"/>
              <a:gd name="connsiteY10" fmla="*/ 0 h 8400636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06246"/>
              <a:gd name="connsiteY0" fmla="*/ 8451318 h 8451320"/>
              <a:gd name="connsiteX1" fmla="*/ 4872690 w 4906246"/>
              <a:gd name="connsiteY1" fmla="*/ 8451318 h 8451320"/>
              <a:gd name="connsiteX2" fmla="*/ 4872690 w 4906246"/>
              <a:gd name="connsiteY2" fmla="*/ 8451320 h 8451320"/>
              <a:gd name="connsiteX3" fmla="*/ 16778 w 4906246"/>
              <a:gd name="connsiteY3" fmla="*/ 8451320 h 8451320"/>
              <a:gd name="connsiteX4" fmla="*/ 16778 w 4906246"/>
              <a:gd name="connsiteY4" fmla="*/ 8451318 h 8451320"/>
              <a:gd name="connsiteX5" fmla="*/ 0 w 4906246"/>
              <a:gd name="connsiteY5" fmla="*/ 50684 h 8451320"/>
              <a:gd name="connsiteX6" fmla="*/ 4906246 w 4906246"/>
              <a:gd name="connsiteY6" fmla="*/ 0 h 8451320"/>
              <a:gd name="connsiteX7" fmla="*/ 4872690 w 4906246"/>
              <a:gd name="connsiteY7" fmla="*/ 3523186 h 8451320"/>
              <a:gd name="connsiteX8" fmla="*/ 2444734 w 4906246"/>
              <a:gd name="connsiteY8" fmla="*/ 2291153 h 8451320"/>
              <a:gd name="connsiteX9" fmla="*/ 16778 w 4906246"/>
              <a:gd name="connsiteY9" fmla="*/ 3523186 h 8451320"/>
              <a:gd name="connsiteX10" fmla="*/ 0 w 4906246"/>
              <a:gd name="connsiteY10" fmla="*/ 50684 h 8451320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3024" h="8400636">
                <a:moveTo>
                  <a:pt x="16778" y="8400634"/>
                </a:moveTo>
                <a:lnTo>
                  <a:pt x="4872690" y="8400634"/>
                </a:lnTo>
                <a:lnTo>
                  <a:pt x="4872690" y="8400636"/>
                </a:lnTo>
                <a:lnTo>
                  <a:pt x="16778" y="8400636"/>
                </a:lnTo>
                <a:lnTo>
                  <a:pt x="16778" y="8400634"/>
                </a:lnTo>
                <a:close/>
                <a:moveTo>
                  <a:pt x="0" y="0"/>
                </a:moveTo>
                <a:lnTo>
                  <a:pt x="4923024" y="0"/>
                </a:lnTo>
                <a:lnTo>
                  <a:pt x="4872690" y="3472502"/>
                </a:lnTo>
                <a:lnTo>
                  <a:pt x="2444734" y="2240469"/>
                </a:lnTo>
                <a:lnTo>
                  <a:pt x="16778" y="3472502"/>
                </a:lnTo>
                <a:cubicBezTo>
                  <a:pt x="16778" y="2067213"/>
                  <a:pt x="0" y="140528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93E2E9-4057-3AFE-50E4-C89A59C82461}"/>
              </a:ext>
            </a:extLst>
          </p:cNvPr>
          <p:cNvSpPr txBox="1"/>
          <p:nvPr/>
        </p:nvSpPr>
        <p:spPr>
          <a:xfrm>
            <a:off x="2800878" y="2094631"/>
            <a:ext cx="1869443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Raising Purchase Order </a:t>
            </a:r>
          </a:p>
        </p:txBody>
      </p:sp>
      <p:sp>
        <p:nvSpPr>
          <p:cNvPr id="47" name="Freeform 1015">
            <a:extLst>
              <a:ext uri="{FF2B5EF4-FFF2-40B4-BE49-F238E27FC236}">
                <a16:creationId xmlns:a16="http://schemas.microsoft.com/office/drawing/2014/main" id="{16EC12E5-48F2-89E2-C305-C96DCB49C49B}"/>
              </a:ext>
            </a:extLst>
          </p:cNvPr>
          <p:cNvSpPr>
            <a:spLocks noChangeAspect="1"/>
          </p:cNvSpPr>
          <p:nvPr/>
        </p:nvSpPr>
        <p:spPr bwMode="auto">
          <a:xfrm>
            <a:off x="3479545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8" name="Freeform 50">
            <a:extLst>
              <a:ext uri="{FF2B5EF4-FFF2-40B4-BE49-F238E27FC236}">
                <a16:creationId xmlns:a16="http://schemas.microsoft.com/office/drawing/2014/main" id="{13C7AA69-72E1-AD20-DD7E-436E6E31F470}"/>
              </a:ext>
            </a:extLst>
          </p:cNvPr>
          <p:cNvSpPr/>
          <p:nvPr/>
        </p:nvSpPr>
        <p:spPr>
          <a:xfrm rot="10800000">
            <a:off x="4853592" y="2139161"/>
            <a:ext cx="1944972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34D05C-D2DC-8FEC-1A30-2541B1BBDE4B}"/>
              </a:ext>
            </a:extLst>
          </p:cNvPr>
          <p:cNvSpPr txBox="1"/>
          <p:nvPr/>
        </p:nvSpPr>
        <p:spPr>
          <a:xfrm>
            <a:off x="4876659" y="1629340"/>
            <a:ext cx="1914319" cy="107721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Purchase Order Approvals</a:t>
            </a:r>
          </a:p>
        </p:txBody>
      </p:sp>
      <p:sp>
        <p:nvSpPr>
          <p:cNvPr id="51" name="Freeform 1015">
            <a:extLst>
              <a:ext uri="{FF2B5EF4-FFF2-40B4-BE49-F238E27FC236}">
                <a16:creationId xmlns:a16="http://schemas.microsoft.com/office/drawing/2014/main" id="{063F48A3-FD39-6FB1-4A70-698D0FF8C694}"/>
              </a:ext>
            </a:extLst>
          </p:cNvPr>
          <p:cNvSpPr>
            <a:spLocks noChangeAspect="1"/>
          </p:cNvSpPr>
          <p:nvPr/>
        </p:nvSpPr>
        <p:spPr bwMode="auto">
          <a:xfrm>
            <a:off x="5567863" y="1556836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3" name="Off-page Connector 9">
            <a:extLst>
              <a:ext uri="{FF2B5EF4-FFF2-40B4-BE49-F238E27FC236}">
                <a16:creationId xmlns:a16="http://schemas.microsoft.com/office/drawing/2014/main" id="{A01973A7-1FA4-0C98-249C-23CD8984ED1A}"/>
              </a:ext>
            </a:extLst>
          </p:cNvPr>
          <p:cNvSpPr/>
          <p:nvPr/>
        </p:nvSpPr>
        <p:spPr>
          <a:xfrm>
            <a:off x="6941887" y="1903894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consuming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risk of errors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952096" y="2130171"/>
            <a:ext cx="1919827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Coding invoice processes</a:t>
            </a:r>
          </a:p>
        </p:txBody>
      </p:sp>
      <p:sp>
        <p:nvSpPr>
          <p:cNvPr id="55" name="Freeform 1015">
            <a:extLst>
              <a:ext uri="{FF2B5EF4-FFF2-40B4-BE49-F238E27FC236}">
                <a16:creationId xmlns:a16="http://schemas.microsoft.com/office/drawing/2014/main" id="{49379704-A7E9-6EF1-10D5-4FD212A90D8B}"/>
              </a:ext>
            </a:extLst>
          </p:cNvPr>
          <p:cNvSpPr>
            <a:spLocks noChangeAspect="1"/>
          </p:cNvSpPr>
          <p:nvPr/>
        </p:nvSpPr>
        <p:spPr bwMode="auto">
          <a:xfrm>
            <a:off x="7658956" y="1582040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39ED94A-B4FD-84A0-6CF0-1C23682FB399}"/>
              </a:ext>
            </a:extLst>
          </p:cNvPr>
          <p:cNvSpPr/>
          <p:nvPr/>
        </p:nvSpPr>
        <p:spPr>
          <a:xfrm>
            <a:off x="651464" y="4986527"/>
            <a:ext cx="1917779" cy="558618"/>
          </a:xfrm>
          <a:prstGeom prst="roundRect">
            <a:avLst/>
          </a:prstGeom>
          <a:solidFill>
            <a:schemeClr val="tx2">
              <a:alpha val="26000"/>
            </a:schemeClr>
          </a:solidFill>
          <a:ln>
            <a:solidFill>
              <a:srgbClr val="F15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74261D7-47BE-80C9-627F-3124A46B03B6}"/>
              </a:ext>
            </a:extLst>
          </p:cNvPr>
          <p:cNvSpPr/>
          <p:nvPr/>
        </p:nvSpPr>
        <p:spPr>
          <a:xfrm>
            <a:off x="2743716" y="4999173"/>
            <a:ext cx="1953764" cy="545972"/>
          </a:xfrm>
          <a:prstGeom prst="round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DF4247-E50B-19D8-DDEA-15B91EFA84A9}"/>
              </a:ext>
            </a:extLst>
          </p:cNvPr>
          <p:cNvSpPr txBox="1"/>
          <p:nvPr/>
        </p:nvSpPr>
        <p:spPr>
          <a:xfrm>
            <a:off x="626295" y="4383297"/>
            <a:ext cx="1873758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Outdated IT infrastructure costs could be costing you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C09C31-B441-840E-A767-4F86861E1F2E}"/>
              </a:ext>
            </a:extLst>
          </p:cNvPr>
          <p:cNvSpPr txBox="1"/>
          <p:nvPr/>
        </p:nvSpPr>
        <p:spPr>
          <a:xfrm>
            <a:off x="2763794" y="4372605"/>
            <a:ext cx="1869690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accounts processes could be costing you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DBA8E2-2E49-D3DC-8F70-3EBC50517161}"/>
              </a:ext>
            </a:extLst>
          </p:cNvPr>
          <p:cNvSpPr txBox="1"/>
          <p:nvPr/>
        </p:nvSpPr>
        <p:spPr>
          <a:xfrm>
            <a:off x="4866179" y="4365181"/>
            <a:ext cx="1914319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accounts processes could be costing you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EA8CB8-D6F8-2002-811C-82D845F0C462}"/>
              </a:ext>
            </a:extLst>
          </p:cNvPr>
          <p:cNvSpPr txBox="1"/>
          <p:nvPr/>
        </p:nvSpPr>
        <p:spPr>
          <a:xfrm>
            <a:off x="2736906" y="5110191"/>
            <a:ext cx="1905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valrpo</a:t>
            </a:r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634A47-D927-FE8D-6324-130A75E52781}"/>
              </a:ext>
            </a:extLst>
          </p:cNvPr>
          <p:cNvSpPr txBox="1"/>
          <p:nvPr/>
        </p:nvSpPr>
        <p:spPr>
          <a:xfrm>
            <a:off x="4899707" y="5093095"/>
            <a:ext cx="1891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valpoa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59574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54866" y="5937956"/>
            <a:ext cx="1047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OF DOING NOTHING: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369866-8BC6-33CD-42B1-8C4AEA93FDD2}"/>
              </a:ext>
            </a:extLst>
          </p:cNvPr>
          <p:cNvSpPr txBox="1"/>
          <p:nvPr/>
        </p:nvSpPr>
        <p:spPr>
          <a:xfrm>
            <a:off x="664160" y="5115340"/>
            <a:ext cx="19050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itfinance</a:t>
            </a:r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4" name="Freeform 50">
            <a:extLst>
              <a:ext uri="{FF2B5EF4-FFF2-40B4-BE49-F238E27FC236}">
                <a16:creationId xmlns:a16="http://schemas.microsoft.com/office/drawing/2014/main" id="{9F9B2520-FD51-DC24-704C-0BB7BDAC0376}"/>
              </a:ext>
            </a:extLst>
          </p:cNvPr>
          <p:cNvSpPr/>
          <p:nvPr/>
        </p:nvSpPr>
        <p:spPr>
          <a:xfrm rot="10800000">
            <a:off x="6967424" y="2158009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73898-242B-B542-A13B-5A46CF540B50}"/>
              </a:ext>
            </a:extLst>
          </p:cNvPr>
          <p:cNvSpPr txBox="1"/>
          <p:nvPr/>
        </p:nvSpPr>
        <p:spPr>
          <a:xfrm>
            <a:off x="6983140" y="4381097"/>
            <a:ext cx="1914319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processes could be costing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0DF48-C88F-66C2-241D-A456E4C5498F}"/>
              </a:ext>
            </a:extLst>
          </p:cNvPr>
          <p:cNvSpPr txBox="1"/>
          <p:nvPr/>
        </p:nvSpPr>
        <p:spPr>
          <a:xfrm>
            <a:off x="7004485" y="5111942"/>
            <a:ext cx="192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valcip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805B4A-2C0D-368E-E75D-FC2CDC15A66B}"/>
              </a:ext>
            </a:extLst>
          </p:cNvPr>
          <p:cNvSpPr/>
          <p:nvPr/>
        </p:nvSpPr>
        <p:spPr>
          <a:xfrm>
            <a:off x="9115214" y="5008615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ff-page Connector 9">
            <a:extLst>
              <a:ext uri="{FF2B5EF4-FFF2-40B4-BE49-F238E27FC236}">
                <a16:creationId xmlns:a16="http://schemas.microsoft.com/office/drawing/2014/main" id="{CF4D6202-C07E-1976-8619-E66844709A39}"/>
              </a:ext>
            </a:extLst>
          </p:cNvPr>
          <p:cNvSpPr/>
          <p:nvPr/>
        </p:nvSpPr>
        <p:spPr>
          <a:xfrm>
            <a:off x="9098462" y="1889646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Limited self-service capabilities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automation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66DEC-9423-B95B-0DAB-B91A852EC795}"/>
              </a:ext>
            </a:extLst>
          </p:cNvPr>
          <p:cNvSpPr txBox="1"/>
          <p:nvPr/>
        </p:nvSpPr>
        <p:spPr>
          <a:xfrm>
            <a:off x="9013881" y="2089349"/>
            <a:ext cx="209468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Management of supplier and purchase invoices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13" name="Freeform 1015">
            <a:extLst>
              <a:ext uri="{FF2B5EF4-FFF2-40B4-BE49-F238E27FC236}">
                <a16:creationId xmlns:a16="http://schemas.microsoft.com/office/drawing/2014/main" id="{2DFBB6BE-A3C1-C95A-4287-54102AC9E823}"/>
              </a:ext>
            </a:extLst>
          </p:cNvPr>
          <p:cNvSpPr>
            <a:spLocks noChangeAspect="1"/>
          </p:cNvSpPr>
          <p:nvPr/>
        </p:nvSpPr>
        <p:spPr bwMode="auto">
          <a:xfrm>
            <a:off x="9718298" y="1567792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37A97CCD-C015-E1E9-40B7-A97B59A03B2B}"/>
              </a:ext>
            </a:extLst>
          </p:cNvPr>
          <p:cNvSpPr/>
          <p:nvPr/>
        </p:nvSpPr>
        <p:spPr>
          <a:xfrm rot="10800000">
            <a:off x="9105893" y="2143761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087AEC-86F9-E8B2-C10B-A49DA1E431AE}"/>
              </a:ext>
            </a:extLst>
          </p:cNvPr>
          <p:cNvSpPr txBox="1"/>
          <p:nvPr/>
        </p:nvSpPr>
        <p:spPr>
          <a:xfrm>
            <a:off x="9135359" y="4351351"/>
            <a:ext cx="1914319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Supplier management could be costing you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C2988-077F-715B-4765-2E7B0D4C1F34}"/>
              </a:ext>
            </a:extLst>
          </p:cNvPr>
          <p:cNvSpPr txBox="1"/>
          <p:nvPr/>
        </p:nvSpPr>
        <p:spPr>
          <a:xfrm>
            <a:off x="9161060" y="5097694"/>
            <a:ext cx="1892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mspi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</p:spTree>
    <p:extLst>
      <p:ext uri="{BB962C8B-B14F-4D97-AF65-F5344CB8AC3E}">
        <p14:creationId xmlns:p14="http://schemas.microsoft.com/office/powerpoint/2010/main" val="150366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3A6339-EE20-5ED6-6696-7763D8C68FB0}"/>
              </a:ext>
            </a:extLst>
          </p:cNvPr>
          <p:cNvSpPr/>
          <p:nvPr/>
        </p:nvSpPr>
        <p:spPr>
          <a:xfrm>
            <a:off x="6958639" y="5022863"/>
            <a:ext cx="1951310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83145D9-A5D5-4A29-9000-3FD97569E5F5}"/>
              </a:ext>
            </a:extLst>
          </p:cNvPr>
          <p:cNvSpPr/>
          <p:nvPr/>
        </p:nvSpPr>
        <p:spPr>
          <a:xfrm>
            <a:off x="4862001" y="4999173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ff-page Connector 9">
            <a:extLst>
              <a:ext uri="{FF2B5EF4-FFF2-40B4-BE49-F238E27FC236}">
                <a16:creationId xmlns:a16="http://schemas.microsoft.com/office/drawing/2014/main" id="{A97AE63F-0C53-AB7A-E6A8-5650E994B32B}"/>
              </a:ext>
            </a:extLst>
          </p:cNvPr>
          <p:cNvSpPr/>
          <p:nvPr/>
        </p:nvSpPr>
        <p:spPr>
          <a:xfrm>
            <a:off x="4870182" y="1903894"/>
            <a:ext cx="1930036" cy="2548563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self-serve solutions</a:t>
            </a:r>
          </a:p>
        </p:txBody>
      </p:sp>
      <p:sp>
        <p:nvSpPr>
          <p:cNvPr id="45" name="Off-page Connector 9">
            <a:extLst>
              <a:ext uri="{FF2B5EF4-FFF2-40B4-BE49-F238E27FC236}">
                <a16:creationId xmlns:a16="http://schemas.microsoft.com/office/drawing/2014/main" id="{14F02441-381E-E675-0973-5995D3C09337}"/>
              </a:ext>
            </a:extLst>
          </p:cNvPr>
          <p:cNvSpPr/>
          <p:nvPr/>
        </p:nvSpPr>
        <p:spPr>
          <a:xfrm>
            <a:off x="2767445" y="1903894"/>
            <a:ext cx="1930036" cy="2544655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Standardised dashboard and reporting functionality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Poor formatting and drill down ability </a:t>
            </a:r>
          </a:p>
        </p:txBody>
      </p:sp>
      <p:sp>
        <p:nvSpPr>
          <p:cNvPr id="41" name="Off-page Connector 9">
            <a:extLst>
              <a:ext uri="{FF2B5EF4-FFF2-40B4-BE49-F238E27FC236}">
                <a16:creationId xmlns:a16="http://schemas.microsoft.com/office/drawing/2014/main" id="{579E8B31-C28B-B9F8-070D-943247388A6B}"/>
              </a:ext>
            </a:extLst>
          </p:cNvPr>
          <p:cNvSpPr/>
          <p:nvPr/>
        </p:nvSpPr>
        <p:spPr>
          <a:xfrm>
            <a:off x="654867" y="1903895"/>
            <a:ext cx="1876855" cy="2544656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Ineffective authorisation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Uncontrolled spend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sp>
        <p:nvSpPr>
          <p:cNvPr id="40" name="Freeform 4">
            <a:extLst>
              <a:ext uri="{FF2B5EF4-FFF2-40B4-BE49-F238E27FC236}">
                <a16:creationId xmlns:a16="http://schemas.microsoft.com/office/drawing/2014/main" id="{775A7557-207F-823B-8E7F-4AA7DB2E6D01}"/>
              </a:ext>
            </a:extLst>
          </p:cNvPr>
          <p:cNvSpPr/>
          <p:nvPr/>
        </p:nvSpPr>
        <p:spPr>
          <a:xfrm rot="10800000">
            <a:off x="648367" y="2163520"/>
            <a:ext cx="1931085" cy="2983678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26469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26469 h 9144000"/>
              <a:gd name="connsiteX0" fmla="*/ 16778 w 4889468"/>
              <a:gd name="connsiteY0" fmla="*/ 8468213 h 8468215"/>
              <a:gd name="connsiteX1" fmla="*/ 4872690 w 4889468"/>
              <a:gd name="connsiteY1" fmla="*/ 8468213 h 8468215"/>
              <a:gd name="connsiteX2" fmla="*/ 4872690 w 4889468"/>
              <a:gd name="connsiteY2" fmla="*/ 8468215 h 8468215"/>
              <a:gd name="connsiteX3" fmla="*/ 16778 w 4889468"/>
              <a:gd name="connsiteY3" fmla="*/ 8468215 h 8468215"/>
              <a:gd name="connsiteX4" fmla="*/ 16778 w 4889468"/>
              <a:gd name="connsiteY4" fmla="*/ 8468213 h 8468215"/>
              <a:gd name="connsiteX5" fmla="*/ 0 w 4889468"/>
              <a:gd name="connsiteY5" fmla="*/ 50684 h 8468215"/>
              <a:gd name="connsiteX6" fmla="*/ 4889468 w 4889468"/>
              <a:gd name="connsiteY6" fmla="*/ 0 h 8468215"/>
              <a:gd name="connsiteX7" fmla="*/ 4872690 w 4889468"/>
              <a:gd name="connsiteY7" fmla="*/ 3540081 h 8468215"/>
              <a:gd name="connsiteX8" fmla="*/ 2444734 w 4889468"/>
              <a:gd name="connsiteY8" fmla="*/ 2308048 h 8468215"/>
              <a:gd name="connsiteX9" fmla="*/ 16778 w 4889468"/>
              <a:gd name="connsiteY9" fmla="*/ 3540081 h 8468215"/>
              <a:gd name="connsiteX10" fmla="*/ 0 w 4889468"/>
              <a:gd name="connsiteY10" fmla="*/ 50684 h 8468215"/>
              <a:gd name="connsiteX0" fmla="*/ 16778 w 4889468"/>
              <a:gd name="connsiteY0" fmla="*/ 8417529 h 8417531"/>
              <a:gd name="connsiteX1" fmla="*/ 4872690 w 4889468"/>
              <a:gd name="connsiteY1" fmla="*/ 8417529 h 8417531"/>
              <a:gd name="connsiteX2" fmla="*/ 4872690 w 4889468"/>
              <a:gd name="connsiteY2" fmla="*/ 8417531 h 8417531"/>
              <a:gd name="connsiteX3" fmla="*/ 16778 w 4889468"/>
              <a:gd name="connsiteY3" fmla="*/ 8417531 h 8417531"/>
              <a:gd name="connsiteX4" fmla="*/ 16778 w 4889468"/>
              <a:gd name="connsiteY4" fmla="*/ 8417529 h 8417531"/>
              <a:gd name="connsiteX5" fmla="*/ 0 w 4889468"/>
              <a:gd name="connsiteY5" fmla="*/ 0 h 8417531"/>
              <a:gd name="connsiteX6" fmla="*/ 4889468 w 4889468"/>
              <a:gd name="connsiteY6" fmla="*/ 0 h 8417531"/>
              <a:gd name="connsiteX7" fmla="*/ 4872690 w 4889468"/>
              <a:gd name="connsiteY7" fmla="*/ 3489397 h 8417531"/>
              <a:gd name="connsiteX8" fmla="*/ 2444734 w 4889468"/>
              <a:gd name="connsiteY8" fmla="*/ 2257364 h 8417531"/>
              <a:gd name="connsiteX9" fmla="*/ 16778 w 4889468"/>
              <a:gd name="connsiteY9" fmla="*/ 3489397 h 8417531"/>
              <a:gd name="connsiteX10" fmla="*/ 0 w 4889468"/>
              <a:gd name="connsiteY10" fmla="*/ 0 h 841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89468" h="8417531">
                <a:moveTo>
                  <a:pt x="16778" y="8417529"/>
                </a:moveTo>
                <a:lnTo>
                  <a:pt x="4872690" y="8417529"/>
                </a:lnTo>
                <a:lnTo>
                  <a:pt x="4872690" y="8417531"/>
                </a:lnTo>
                <a:lnTo>
                  <a:pt x="16778" y="8417531"/>
                </a:lnTo>
                <a:lnTo>
                  <a:pt x="16778" y="8417529"/>
                </a:lnTo>
                <a:close/>
                <a:moveTo>
                  <a:pt x="0" y="0"/>
                </a:moveTo>
                <a:lnTo>
                  <a:pt x="4889468" y="0"/>
                </a:lnTo>
                <a:cubicBezTo>
                  <a:pt x="4883875" y="1180027"/>
                  <a:pt x="4878283" y="2309370"/>
                  <a:pt x="4872690" y="3489397"/>
                </a:cubicBezTo>
                <a:lnTo>
                  <a:pt x="2444734" y="2257364"/>
                </a:lnTo>
                <a:lnTo>
                  <a:pt x="16778" y="3489397"/>
                </a:lnTo>
                <a:cubicBezTo>
                  <a:pt x="16778" y="2084108"/>
                  <a:pt x="0" y="1405289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1E455A-2DE5-AA6B-952A-5F99CA73916D}"/>
              </a:ext>
            </a:extLst>
          </p:cNvPr>
          <p:cNvSpPr txBox="1"/>
          <p:nvPr/>
        </p:nvSpPr>
        <p:spPr>
          <a:xfrm>
            <a:off x="651464" y="2082991"/>
            <a:ext cx="1873758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Managing spend leakage </a:t>
            </a:r>
          </a:p>
        </p:txBody>
      </p:sp>
      <p:sp>
        <p:nvSpPr>
          <p:cNvPr id="43" name="Freeform 1015">
            <a:extLst>
              <a:ext uri="{FF2B5EF4-FFF2-40B4-BE49-F238E27FC236}">
                <a16:creationId xmlns:a16="http://schemas.microsoft.com/office/drawing/2014/main" id="{5222BCAB-8DAE-9ECC-55ED-CAF94FD73E96}"/>
              </a:ext>
            </a:extLst>
          </p:cNvPr>
          <p:cNvSpPr>
            <a:spLocks noChangeAspect="1"/>
          </p:cNvSpPr>
          <p:nvPr/>
        </p:nvSpPr>
        <p:spPr bwMode="auto">
          <a:xfrm>
            <a:off x="1378174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4" name="Freeform 44">
            <a:extLst>
              <a:ext uri="{FF2B5EF4-FFF2-40B4-BE49-F238E27FC236}">
                <a16:creationId xmlns:a16="http://schemas.microsoft.com/office/drawing/2014/main" id="{9D6AF1DB-D2A2-3A99-8911-3637D8BF1298}"/>
              </a:ext>
            </a:extLst>
          </p:cNvPr>
          <p:cNvSpPr/>
          <p:nvPr/>
        </p:nvSpPr>
        <p:spPr>
          <a:xfrm rot="10800000">
            <a:off x="2743326" y="2050435"/>
            <a:ext cx="1951577" cy="3096761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43364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43364 h 9144000"/>
              <a:gd name="connsiteX0" fmla="*/ 16778 w 4872690"/>
              <a:gd name="connsiteY0" fmla="*/ 8400634 h 8400636"/>
              <a:gd name="connsiteX1" fmla="*/ 4872690 w 4872690"/>
              <a:gd name="connsiteY1" fmla="*/ 8400634 h 8400636"/>
              <a:gd name="connsiteX2" fmla="*/ 4872690 w 4872690"/>
              <a:gd name="connsiteY2" fmla="*/ 8400636 h 8400636"/>
              <a:gd name="connsiteX3" fmla="*/ 16778 w 4872690"/>
              <a:gd name="connsiteY3" fmla="*/ 8400636 h 8400636"/>
              <a:gd name="connsiteX4" fmla="*/ 16778 w 4872690"/>
              <a:gd name="connsiteY4" fmla="*/ 8400634 h 8400636"/>
              <a:gd name="connsiteX5" fmla="*/ 0 w 4872690"/>
              <a:gd name="connsiteY5" fmla="*/ 0 h 8400636"/>
              <a:gd name="connsiteX6" fmla="*/ 4872690 w 4872690"/>
              <a:gd name="connsiteY6" fmla="*/ 33789 h 8400636"/>
              <a:gd name="connsiteX7" fmla="*/ 4872690 w 4872690"/>
              <a:gd name="connsiteY7" fmla="*/ 3472502 h 8400636"/>
              <a:gd name="connsiteX8" fmla="*/ 2444734 w 4872690"/>
              <a:gd name="connsiteY8" fmla="*/ 2240469 h 8400636"/>
              <a:gd name="connsiteX9" fmla="*/ 16778 w 4872690"/>
              <a:gd name="connsiteY9" fmla="*/ 3472502 h 8400636"/>
              <a:gd name="connsiteX10" fmla="*/ 0 w 4872690"/>
              <a:gd name="connsiteY10" fmla="*/ 0 h 8400636"/>
              <a:gd name="connsiteX0" fmla="*/ 16778 w 4906246"/>
              <a:gd name="connsiteY0" fmla="*/ 8400634 h 8400636"/>
              <a:gd name="connsiteX1" fmla="*/ 4872690 w 4906246"/>
              <a:gd name="connsiteY1" fmla="*/ 8400634 h 8400636"/>
              <a:gd name="connsiteX2" fmla="*/ 4872690 w 4906246"/>
              <a:gd name="connsiteY2" fmla="*/ 8400636 h 8400636"/>
              <a:gd name="connsiteX3" fmla="*/ 16778 w 4906246"/>
              <a:gd name="connsiteY3" fmla="*/ 8400636 h 8400636"/>
              <a:gd name="connsiteX4" fmla="*/ 16778 w 4906246"/>
              <a:gd name="connsiteY4" fmla="*/ 8400634 h 8400636"/>
              <a:gd name="connsiteX5" fmla="*/ 0 w 4906246"/>
              <a:gd name="connsiteY5" fmla="*/ 0 h 8400636"/>
              <a:gd name="connsiteX6" fmla="*/ 4906246 w 4906246"/>
              <a:gd name="connsiteY6" fmla="*/ 16895 h 8400636"/>
              <a:gd name="connsiteX7" fmla="*/ 4872690 w 4906246"/>
              <a:gd name="connsiteY7" fmla="*/ 3472502 h 8400636"/>
              <a:gd name="connsiteX8" fmla="*/ 2444734 w 4906246"/>
              <a:gd name="connsiteY8" fmla="*/ 2240469 h 8400636"/>
              <a:gd name="connsiteX9" fmla="*/ 16778 w 4906246"/>
              <a:gd name="connsiteY9" fmla="*/ 3472502 h 8400636"/>
              <a:gd name="connsiteX10" fmla="*/ 0 w 4906246"/>
              <a:gd name="connsiteY10" fmla="*/ 0 h 8400636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06246"/>
              <a:gd name="connsiteY0" fmla="*/ 8451318 h 8451320"/>
              <a:gd name="connsiteX1" fmla="*/ 4872690 w 4906246"/>
              <a:gd name="connsiteY1" fmla="*/ 8451318 h 8451320"/>
              <a:gd name="connsiteX2" fmla="*/ 4872690 w 4906246"/>
              <a:gd name="connsiteY2" fmla="*/ 8451320 h 8451320"/>
              <a:gd name="connsiteX3" fmla="*/ 16778 w 4906246"/>
              <a:gd name="connsiteY3" fmla="*/ 8451320 h 8451320"/>
              <a:gd name="connsiteX4" fmla="*/ 16778 w 4906246"/>
              <a:gd name="connsiteY4" fmla="*/ 8451318 h 8451320"/>
              <a:gd name="connsiteX5" fmla="*/ 0 w 4906246"/>
              <a:gd name="connsiteY5" fmla="*/ 50684 h 8451320"/>
              <a:gd name="connsiteX6" fmla="*/ 4906246 w 4906246"/>
              <a:gd name="connsiteY6" fmla="*/ 0 h 8451320"/>
              <a:gd name="connsiteX7" fmla="*/ 4872690 w 4906246"/>
              <a:gd name="connsiteY7" fmla="*/ 3523186 h 8451320"/>
              <a:gd name="connsiteX8" fmla="*/ 2444734 w 4906246"/>
              <a:gd name="connsiteY8" fmla="*/ 2291153 h 8451320"/>
              <a:gd name="connsiteX9" fmla="*/ 16778 w 4906246"/>
              <a:gd name="connsiteY9" fmla="*/ 3523186 h 8451320"/>
              <a:gd name="connsiteX10" fmla="*/ 0 w 4906246"/>
              <a:gd name="connsiteY10" fmla="*/ 50684 h 8451320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3024" h="8400636">
                <a:moveTo>
                  <a:pt x="16778" y="8400634"/>
                </a:moveTo>
                <a:lnTo>
                  <a:pt x="4872690" y="8400634"/>
                </a:lnTo>
                <a:lnTo>
                  <a:pt x="4872690" y="8400636"/>
                </a:lnTo>
                <a:lnTo>
                  <a:pt x="16778" y="8400636"/>
                </a:lnTo>
                <a:lnTo>
                  <a:pt x="16778" y="8400634"/>
                </a:lnTo>
                <a:close/>
                <a:moveTo>
                  <a:pt x="0" y="0"/>
                </a:moveTo>
                <a:lnTo>
                  <a:pt x="4923024" y="0"/>
                </a:lnTo>
                <a:lnTo>
                  <a:pt x="4872690" y="3472502"/>
                </a:lnTo>
                <a:lnTo>
                  <a:pt x="2444734" y="2240469"/>
                </a:lnTo>
                <a:lnTo>
                  <a:pt x="16778" y="3472502"/>
                </a:lnTo>
                <a:cubicBezTo>
                  <a:pt x="16778" y="2067213"/>
                  <a:pt x="0" y="140528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93E2E9-4057-3AFE-50E4-C89A59C82461}"/>
              </a:ext>
            </a:extLst>
          </p:cNvPr>
          <p:cNvSpPr txBox="1"/>
          <p:nvPr/>
        </p:nvSpPr>
        <p:spPr>
          <a:xfrm>
            <a:off x="2813848" y="2082013"/>
            <a:ext cx="1869443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Finance query management &amp; reporting</a:t>
            </a:r>
          </a:p>
        </p:txBody>
      </p:sp>
      <p:sp>
        <p:nvSpPr>
          <p:cNvPr id="47" name="Freeform 1015">
            <a:extLst>
              <a:ext uri="{FF2B5EF4-FFF2-40B4-BE49-F238E27FC236}">
                <a16:creationId xmlns:a16="http://schemas.microsoft.com/office/drawing/2014/main" id="{16EC12E5-48F2-89E2-C305-C96DCB49C49B}"/>
              </a:ext>
            </a:extLst>
          </p:cNvPr>
          <p:cNvSpPr>
            <a:spLocks noChangeAspect="1"/>
          </p:cNvSpPr>
          <p:nvPr/>
        </p:nvSpPr>
        <p:spPr bwMode="auto">
          <a:xfrm>
            <a:off x="3479545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8" name="Freeform 50">
            <a:extLst>
              <a:ext uri="{FF2B5EF4-FFF2-40B4-BE49-F238E27FC236}">
                <a16:creationId xmlns:a16="http://schemas.microsoft.com/office/drawing/2014/main" id="{13C7AA69-72E1-AD20-DD7E-436E6E31F470}"/>
              </a:ext>
            </a:extLst>
          </p:cNvPr>
          <p:cNvSpPr/>
          <p:nvPr/>
        </p:nvSpPr>
        <p:spPr>
          <a:xfrm rot="10800000">
            <a:off x="4853592" y="2139161"/>
            <a:ext cx="1944972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34D05C-D2DC-8FEC-1A30-2541B1BBDE4B}"/>
              </a:ext>
            </a:extLst>
          </p:cNvPr>
          <p:cNvSpPr txBox="1"/>
          <p:nvPr/>
        </p:nvSpPr>
        <p:spPr>
          <a:xfrm>
            <a:off x="4878040" y="1590252"/>
            <a:ext cx="1914319" cy="132343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Debt collection administration processes</a:t>
            </a:r>
          </a:p>
        </p:txBody>
      </p:sp>
      <p:sp>
        <p:nvSpPr>
          <p:cNvPr id="51" name="Freeform 1015">
            <a:extLst>
              <a:ext uri="{FF2B5EF4-FFF2-40B4-BE49-F238E27FC236}">
                <a16:creationId xmlns:a16="http://schemas.microsoft.com/office/drawing/2014/main" id="{063F48A3-FD39-6FB1-4A70-698D0FF8C694}"/>
              </a:ext>
            </a:extLst>
          </p:cNvPr>
          <p:cNvSpPr>
            <a:spLocks noChangeAspect="1"/>
          </p:cNvSpPr>
          <p:nvPr/>
        </p:nvSpPr>
        <p:spPr bwMode="auto">
          <a:xfrm>
            <a:off x="5567863" y="1556836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3" name="Off-page Connector 9">
            <a:extLst>
              <a:ext uri="{FF2B5EF4-FFF2-40B4-BE49-F238E27FC236}">
                <a16:creationId xmlns:a16="http://schemas.microsoft.com/office/drawing/2014/main" id="{A01973A7-1FA4-0C98-249C-23CD8984ED1A}"/>
              </a:ext>
            </a:extLst>
          </p:cNvPr>
          <p:cNvSpPr/>
          <p:nvPr/>
        </p:nvSpPr>
        <p:spPr>
          <a:xfrm>
            <a:off x="6941887" y="1903894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Slow processes due to poorly configured workflows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automation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780498" y="2083569"/>
            <a:ext cx="223132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55" name="Freeform 1015">
            <a:extLst>
              <a:ext uri="{FF2B5EF4-FFF2-40B4-BE49-F238E27FC236}">
                <a16:creationId xmlns:a16="http://schemas.microsoft.com/office/drawing/2014/main" id="{49379704-A7E9-6EF1-10D5-4FD212A90D8B}"/>
              </a:ext>
            </a:extLst>
          </p:cNvPr>
          <p:cNvSpPr>
            <a:spLocks noChangeAspect="1"/>
          </p:cNvSpPr>
          <p:nvPr/>
        </p:nvSpPr>
        <p:spPr bwMode="auto">
          <a:xfrm>
            <a:off x="7658956" y="1582040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39ED94A-B4FD-84A0-6CF0-1C23682FB399}"/>
              </a:ext>
            </a:extLst>
          </p:cNvPr>
          <p:cNvSpPr/>
          <p:nvPr/>
        </p:nvSpPr>
        <p:spPr>
          <a:xfrm>
            <a:off x="651464" y="4986527"/>
            <a:ext cx="1917779" cy="558618"/>
          </a:xfrm>
          <a:prstGeom prst="roundRect">
            <a:avLst/>
          </a:prstGeom>
          <a:solidFill>
            <a:schemeClr val="tx2">
              <a:alpha val="26000"/>
            </a:schemeClr>
          </a:solidFill>
          <a:ln>
            <a:solidFill>
              <a:srgbClr val="F15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74261D7-47BE-80C9-627F-3124A46B03B6}"/>
              </a:ext>
            </a:extLst>
          </p:cNvPr>
          <p:cNvSpPr/>
          <p:nvPr/>
        </p:nvSpPr>
        <p:spPr>
          <a:xfrm>
            <a:off x="2743716" y="4999173"/>
            <a:ext cx="1953764" cy="545972"/>
          </a:xfrm>
          <a:prstGeom prst="round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DF4247-E50B-19D8-DDEA-15B91EFA84A9}"/>
              </a:ext>
            </a:extLst>
          </p:cNvPr>
          <p:cNvSpPr txBox="1"/>
          <p:nvPr/>
        </p:nvSpPr>
        <p:spPr>
          <a:xfrm>
            <a:off x="626295" y="4383297"/>
            <a:ext cx="1873758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Spend leakage could be costing you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C09C31-B441-840E-A767-4F86861E1F2E}"/>
              </a:ext>
            </a:extLst>
          </p:cNvPr>
          <p:cNvSpPr txBox="1"/>
          <p:nvPr/>
        </p:nvSpPr>
        <p:spPr>
          <a:xfrm>
            <a:off x="2763794" y="4372605"/>
            <a:ext cx="1869690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finance reporting could be costing you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DBA8E2-2E49-D3DC-8F70-3EBC50517161}"/>
              </a:ext>
            </a:extLst>
          </p:cNvPr>
          <p:cNvSpPr txBox="1"/>
          <p:nvPr/>
        </p:nvSpPr>
        <p:spPr>
          <a:xfrm>
            <a:off x="4866179" y="4365181"/>
            <a:ext cx="1914319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Debt collection processes could be costing you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EA8CB8-D6F8-2002-811C-82D845F0C462}"/>
              </a:ext>
            </a:extLst>
          </p:cNvPr>
          <p:cNvSpPr txBox="1"/>
          <p:nvPr/>
        </p:nvSpPr>
        <p:spPr>
          <a:xfrm>
            <a:off x="2736906" y="5110191"/>
            <a:ext cx="19050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valfqmr</a:t>
            </a:r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634A47-D927-FE8D-6324-130A75E52781}"/>
              </a:ext>
            </a:extLst>
          </p:cNvPr>
          <p:cNvSpPr txBox="1"/>
          <p:nvPr/>
        </p:nvSpPr>
        <p:spPr>
          <a:xfrm>
            <a:off x="4899707" y="5093095"/>
            <a:ext cx="18912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valdcap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59574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54866" y="5937956"/>
            <a:ext cx="1047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OF DOING NOTHING: £</a:t>
            </a:r>
            <a:r>
              <a:rPr lang="tr-TR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369866-8BC6-33CD-42B1-8C4AEA93FDD2}"/>
              </a:ext>
            </a:extLst>
          </p:cNvPr>
          <p:cNvSpPr txBox="1"/>
          <p:nvPr/>
        </p:nvSpPr>
        <p:spPr>
          <a:xfrm>
            <a:off x="664160" y="5115340"/>
            <a:ext cx="1905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valmsl</a:t>
            </a:r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4" name="Freeform 50">
            <a:extLst>
              <a:ext uri="{FF2B5EF4-FFF2-40B4-BE49-F238E27FC236}">
                <a16:creationId xmlns:a16="http://schemas.microsoft.com/office/drawing/2014/main" id="{9F9B2520-FD51-DC24-704C-0BB7BDAC0376}"/>
              </a:ext>
            </a:extLst>
          </p:cNvPr>
          <p:cNvSpPr/>
          <p:nvPr/>
        </p:nvSpPr>
        <p:spPr>
          <a:xfrm rot="10800000">
            <a:off x="6967424" y="2158009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73898-242B-B542-A13B-5A46CF540B50}"/>
              </a:ext>
            </a:extLst>
          </p:cNvPr>
          <p:cNvSpPr txBox="1"/>
          <p:nvPr/>
        </p:nvSpPr>
        <p:spPr>
          <a:xfrm>
            <a:off x="6983140" y="4381097"/>
            <a:ext cx="1914319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Invoicing and finance workflows could be costing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0DF48-C88F-66C2-241D-A456E4C5498F}"/>
              </a:ext>
            </a:extLst>
          </p:cNvPr>
          <p:cNvSpPr txBox="1"/>
          <p:nvPr/>
        </p:nvSpPr>
        <p:spPr>
          <a:xfrm>
            <a:off x="7004485" y="5111942"/>
            <a:ext cx="192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valcifw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805B4A-2C0D-368E-E75D-FC2CDC15A66B}"/>
              </a:ext>
            </a:extLst>
          </p:cNvPr>
          <p:cNvSpPr/>
          <p:nvPr/>
        </p:nvSpPr>
        <p:spPr>
          <a:xfrm>
            <a:off x="9115214" y="5008615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ff-page Connector 9">
            <a:extLst>
              <a:ext uri="{FF2B5EF4-FFF2-40B4-BE49-F238E27FC236}">
                <a16:creationId xmlns:a16="http://schemas.microsoft.com/office/drawing/2014/main" id="{CF4D6202-C07E-1976-8619-E66844709A39}"/>
              </a:ext>
            </a:extLst>
          </p:cNvPr>
          <p:cNvSpPr/>
          <p:nvPr/>
        </p:nvSpPr>
        <p:spPr>
          <a:xfrm>
            <a:off x="9098462" y="1889646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self-serve solutions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risk of errors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66DEC-9423-B95B-0DAB-B91A852EC795}"/>
              </a:ext>
            </a:extLst>
          </p:cNvPr>
          <p:cNvSpPr txBox="1"/>
          <p:nvPr/>
        </p:nvSpPr>
        <p:spPr>
          <a:xfrm>
            <a:off x="9011822" y="2082316"/>
            <a:ext cx="2094684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Online expense management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13" name="Freeform 1015">
            <a:extLst>
              <a:ext uri="{FF2B5EF4-FFF2-40B4-BE49-F238E27FC236}">
                <a16:creationId xmlns:a16="http://schemas.microsoft.com/office/drawing/2014/main" id="{2DFBB6BE-A3C1-C95A-4287-54102AC9E823}"/>
              </a:ext>
            </a:extLst>
          </p:cNvPr>
          <p:cNvSpPr>
            <a:spLocks noChangeAspect="1"/>
          </p:cNvSpPr>
          <p:nvPr/>
        </p:nvSpPr>
        <p:spPr bwMode="auto">
          <a:xfrm>
            <a:off x="9718298" y="1567792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37A97CCD-C015-E1E9-40B7-A97B59A03B2B}"/>
              </a:ext>
            </a:extLst>
          </p:cNvPr>
          <p:cNvSpPr/>
          <p:nvPr/>
        </p:nvSpPr>
        <p:spPr>
          <a:xfrm rot="10800000">
            <a:off x="9105893" y="2143761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087AEC-86F9-E8B2-C10B-A49DA1E431AE}"/>
              </a:ext>
            </a:extLst>
          </p:cNvPr>
          <p:cNvSpPr txBox="1"/>
          <p:nvPr/>
        </p:nvSpPr>
        <p:spPr>
          <a:xfrm>
            <a:off x="9135359" y="4351351"/>
            <a:ext cx="1914319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Expense management could be costing you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C2988-077F-715B-4765-2E7B0D4C1F34}"/>
              </a:ext>
            </a:extLst>
          </p:cNvPr>
          <p:cNvSpPr txBox="1"/>
          <p:nvPr/>
        </p:nvSpPr>
        <p:spPr>
          <a:xfrm>
            <a:off x="9161060" y="5097694"/>
            <a:ext cx="18929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valoem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A587991-B968-87C5-E911-A82B2A2883D5}"/>
              </a:ext>
            </a:extLst>
          </p:cNvPr>
          <p:cNvSpPr txBox="1">
            <a:spLocks/>
          </p:cNvSpPr>
          <p:nvPr/>
        </p:nvSpPr>
        <p:spPr>
          <a:xfrm>
            <a:off x="6180613" y="1183834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dirty="0">
                <a:latin typeface="Open Sans"/>
                <a:ea typeface="Open Sans"/>
                <a:cs typeface="Open Sans"/>
              </a:rPr>
              <a:t>PAIN POINTS</a:t>
            </a:r>
          </a:p>
        </p:txBody>
      </p:sp>
      <p:graphicFrame>
        <p:nvGraphicFramePr>
          <p:cNvPr id="4" name="Chart 9">
            <a:extLst>
              <a:ext uri="{FF2B5EF4-FFF2-40B4-BE49-F238E27FC236}">
                <a16:creationId xmlns:a16="http://schemas.microsoft.com/office/drawing/2014/main" id="{CD436F27-8966-C7E4-5898-31625C628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713425"/>
              </p:ext>
            </p:extLst>
          </p:nvPr>
        </p:nvGraphicFramePr>
        <p:xfrm>
          <a:off x="695326" y="1392132"/>
          <a:ext cx="9923513" cy="4890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TOTAL COST </a:t>
            </a:r>
            <a:r>
              <a:rPr lang="en-GB"/>
              <a:t>OF DELAY: </a:t>
            </a:r>
            <a:r>
              <a:rPr lang="en-GB" dirty="0"/>
              <a:t>BREAKDOWN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11A7449-0F94-58D4-D1A8-AABE95370FFD}"/>
              </a:ext>
            </a:extLst>
          </p:cNvPr>
          <p:cNvSpPr txBox="1">
            <a:spLocks/>
          </p:cNvSpPr>
          <p:nvPr/>
        </p:nvSpPr>
        <p:spPr>
          <a:xfrm>
            <a:off x="695940" y="1359606"/>
            <a:ext cx="8438228" cy="467459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valdonutpercentvalues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7796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799F497-A7B6-4959-CA18-E0445795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2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BC53D8-9D7C-941A-CC2A-4063486E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8DA237-B9A8-8F39-10D8-DB6BB882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VALUE OFFERING</a:t>
            </a:r>
            <a:br>
              <a:rPr lang="en-GB" dirty="0"/>
            </a:b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FCB1EEA-BDEC-08E7-276C-322204CC06FC}"/>
              </a:ext>
            </a:extLst>
          </p:cNvPr>
          <p:cNvGraphicFramePr>
            <a:graphicFrameLocks/>
          </p:cNvGraphicFramePr>
          <p:nvPr/>
        </p:nvGraphicFramePr>
        <p:xfrm>
          <a:off x="5669907" y="2657753"/>
          <a:ext cx="5531728" cy="1866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E94A281-D1A0-E5FD-CB82-72B642FBC7D5}"/>
              </a:ext>
            </a:extLst>
          </p:cNvPr>
          <p:cNvSpPr txBox="1"/>
          <p:nvPr/>
        </p:nvSpPr>
        <p:spPr>
          <a:xfrm>
            <a:off x="6318909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49F8A7-FC6D-313E-A2DF-2680E8BEA7AC}"/>
              </a:ext>
            </a:extLst>
          </p:cNvPr>
          <p:cNvCxnSpPr>
            <a:cxnSpLocks/>
          </p:cNvCxnSpPr>
          <p:nvPr/>
        </p:nvCxnSpPr>
        <p:spPr>
          <a:xfrm>
            <a:off x="6303932" y="4505358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5C874-7CD2-69FC-F01E-31A1F1F36C0E}"/>
              </a:ext>
            </a:extLst>
          </p:cNvPr>
          <p:cNvSpPr txBox="1"/>
          <p:nvPr/>
        </p:nvSpPr>
        <p:spPr>
          <a:xfrm>
            <a:off x="9521321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307F1-3E9F-31AB-602F-D0B447E51DF3}"/>
              </a:ext>
            </a:extLst>
          </p:cNvPr>
          <p:cNvSpPr/>
          <p:nvPr/>
        </p:nvSpPr>
        <p:spPr>
          <a:xfrm>
            <a:off x="7671223" y="4871633"/>
            <a:ext cx="172687" cy="160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F8ECD-4880-724C-097B-DAE96AEC930F}"/>
              </a:ext>
            </a:extLst>
          </p:cNvPr>
          <p:cNvSpPr txBox="1"/>
          <p:nvPr/>
        </p:nvSpPr>
        <p:spPr>
          <a:xfrm>
            <a:off x="7772940" y="4862500"/>
            <a:ext cx="906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547995-0EAD-1650-0828-399741769E1F}"/>
              </a:ext>
            </a:extLst>
          </p:cNvPr>
          <p:cNvSpPr/>
          <p:nvPr/>
        </p:nvSpPr>
        <p:spPr>
          <a:xfrm>
            <a:off x="9086850" y="4871613"/>
            <a:ext cx="184133" cy="1602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381449-0B76-F1EF-4F55-C41BCD50E42A}"/>
              </a:ext>
            </a:extLst>
          </p:cNvPr>
          <p:cNvSpPr txBox="1"/>
          <p:nvPr/>
        </p:nvSpPr>
        <p:spPr>
          <a:xfrm>
            <a:off x="9209014" y="4862500"/>
            <a:ext cx="6246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4BBBE-B522-6819-ADDD-AA352D356F1F}"/>
              </a:ext>
            </a:extLst>
          </p:cNvPr>
          <p:cNvSpPr txBox="1"/>
          <p:nvPr/>
        </p:nvSpPr>
        <p:spPr>
          <a:xfrm>
            <a:off x="7370173" y="4534313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8D07E-173B-6337-B44A-85A484F1B09A}"/>
              </a:ext>
            </a:extLst>
          </p:cNvPr>
          <p:cNvSpPr txBox="1"/>
          <p:nvPr/>
        </p:nvSpPr>
        <p:spPr>
          <a:xfrm>
            <a:off x="5614506" y="2016672"/>
            <a:ext cx="4884244" cy="37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62" b="1" dirty="0" err="1">
                <a:solidFill>
                  <a:srgbClr val="25252C"/>
                </a:solidFill>
                <a:latin typeface="Montserrat SemiBold" pitchFamily="2" charset="77"/>
              </a:rPr>
              <a:t>valclient</a:t>
            </a:r>
            <a:r>
              <a:rPr lang="en-GB" sz="1862" b="1" dirty="0">
                <a:solidFill>
                  <a:srgbClr val="25252C"/>
                </a:solidFill>
                <a:latin typeface="Montserrat SemiBold" pitchFamily="2" charset="77"/>
              </a:rPr>
              <a:t> RETURNS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8A4694-80A8-24F1-7161-7605BE1AF04A}"/>
              </a:ext>
            </a:extLst>
          </p:cNvPr>
          <p:cNvCxnSpPr>
            <a:cxnSpLocks/>
          </p:cNvCxnSpPr>
          <p:nvPr/>
        </p:nvCxnSpPr>
        <p:spPr>
          <a:xfrm>
            <a:off x="7351123" y="4499703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7887AB-D86D-4FCE-C90D-139F3D439E0F}"/>
              </a:ext>
            </a:extLst>
          </p:cNvPr>
          <p:cNvCxnSpPr>
            <a:cxnSpLocks/>
          </p:cNvCxnSpPr>
          <p:nvPr/>
        </p:nvCxnSpPr>
        <p:spPr>
          <a:xfrm>
            <a:off x="8422593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5FF4BC-4ACC-E8C4-02E3-9CC3261AAF43}"/>
              </a:ext>
            </a:extLst>
          </p:cNvPr>
          <p:cNvCxnSpPr>
            <a:cxnSpLocks/>
          </p:cNvCxnSpPr>
          <p:nvPr/>
        </p:nvCxnSpPr>
        <p:spPr>
          <a:xfrm>
            <a:off x="9479995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E78D28-15B3-66E5-6E12-C0FA26BF754B}"/>
              </a:ext>
            </a:extLst>
          </p:cNvPr>
          <p:cNvCxnSpPr>
            <a:cxnSpLocks/>
          </p:cNvCxnSpPr>
          <p:nvPr/>
        </p:nvCxnSpPr>
        <p:spPr>
          <a:xfrm>
            <a:off x="10550332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6198AE-6EB5-C51F-409C-26B8F7F86BEF}"/>
              </a:ext>
            </a:extLst>
          </p:cNvPr>
          <p:cNvSpPr txBox="1"/>
          <p:nvPr/>
        </p:nvSpPr>
        <p:spPr>
          <a:xfrm>
            <a:off x="8444646" y="453755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2181E-C4A0-6999-3B29-5141DD713FE1}"/>
              </a:ext>
            </a:extLst>
          </p:cNvPr>
          <p:cNvSpPr txBox="1"/>
          <p:nvPr/>
        </p:nvSpPr>
        <p:spPr>
          <a:xfrm>
            <a:off x="10589451" y="4550022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5</a:t>
            </a:r>
          </a:p>
        </p:txBody>
      </p:sp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8893B05B-C6E0-B3A7-D58E-48604461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483" y="2016302"/>
            <a:ext cx="493118" cy="493118"/>
          </a:xfrm>
          <a:prstGeom prst="rect">
            <a:avLst/>
          </a:prstGeom>
        </p:spPr>
      </p:pic>
      <p:pic>
        <p:nvPicPr>
          <p:cNvPr id="34" name="Graphic 33" descr="Open hand outline">
            <a:extLst>
              <a:ext uri="{FF2B5EF4-FFF2-40B4-BE49-F238E27FC236}">
                <a16:creationId xmlns:a16="http://schemas.microsoft.com/office/drawing/2014/main" id="{F4B19FD7-C3E3-0A5D-8AC9-C81CAEC52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4863" y="4042808"/>
            <a:ext cx="394596" cy="394596"/>
          </a:xfrm>
          <a:prstGeom prst="rect">
            <a:avLst/>
          </a:prstGeom>
        </p:spPr>
      </p:pic>
      <p:pic>
        <p:nvPicPr>
          <p:cNvPr id="35" name="Graphic 34" descr="Dollar outline">
            <a:extLst>
              <a:ext uri="{FF2B5EF4-FFF2-40B4-BE49-F238E27FC236}">
                <a16:creationId xmlns:a16="http://schemas.microsoft.com/office/drawing/2014/main" id="{3F7A8CC5-A34A-2AAF-046A-EA7F5275B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7341" y="3971094"/>
            <a:ext cx="99414" cy="9941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FA86A8D-86F3-D8A5-4B2F-A073EE2727C5}"/>
              </a:ext>
            </a:extLst>
          </p:cNvPr>
          <p:cNvSpPr txBox="1"/>
          <p:nvPr/>
        </p:nvSpPr>
        <p:spPr>
          <a:xfrm>
            <a:off x="412673" y="3361760"/>
            <a:ext cx="1086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 cost of delay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5C6676-A04D-9A0A-5013-8F256DA67B98}"/>
              </a:ext>
            </a:extLst>
          </p:cNvPr>
          <p:cNvSpPr txBox="1"/>
          <p:nvPr/>
        </p:nvSpPr>
        <p:spPr>
          <a:xfrm>
            <a:off x="538150" y="2462878"/>
            <a:ext cx="799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pic>
        <p:nvPicPr>
          <p:cNvPr id="38" name="Graphic 37" descr="Downward trend graph outline">
            <a:extLst>
              <a:ext uri="{FF2B5EF4-FFF2-40B4-BE49-F238E27FC236}">
                <a16:creationId xmlns:a16="http://schemas.microsoft.com/office/drawing/2014/main" id="{7FA9B895-8EB4-7A49-5734-83756E4D30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0002" y="2930773"/>
            <a:ext cx="394596" cy="3945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7271072-AD93-D632-48FD-EDE2D6D2F892}"/>
              </a:ext>
            </a:extLst>
          </p:cNvPr>
          <p:cNvSpPr txBox="1"/>
          <p:nvPr/>
        </p:nvSpPr>
        <p:spPr>
          <a:xfrm>
            <a:off x="440792" y="4381620"/>
            <a:ext cx="108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5CA6D4-8335-F2D7-196A-2958318AB9FC}"/>
              </a:ext>
            </a:extLst>
          </p:cNvPr>
          <p:cNvSpPr txBox="1"/>
          <p:nvPr/>
        </p:nvSpPr>
        <p:spPr>
          <a:xfrm>
            <a:off x="2983217" y="4316345"/>
            <a:ext cx="72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Payback</a:t>
            </a:r>
            <a:r>
              <a:rPr lang="en-GB" sz="7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4C1CF3-49C6-7197-7CCD-F4A045119A8D}"/>
              </a:ext>
            </a:extLst>
          </p:cNvPr>
          <p:cNvSpPr txBox="1"/>
          <p:nvPr/>
        </p:nvSpPr>
        <p:spPr>
          <a:xfrm>
            <a:off x="1276879" y="2200685"/>
            <a:ext cx="140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valbnft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25C8F3-0395-18E2-136E-9D6BCA42D6B7}"/>
              </a:ext>
            </a:extLst>
          </p:cNvPr>
          <p:cNvSpPr/>
          <p:nvPr/>
        </p:nvSpPr>
        <p:spPr>
          <a:xfrm>
            <a:off x="3394960" y="4021748"/>
            <a:ext cx="106557" cy="106557"/>
          </a:xfrm>
          <a:prstGeom prst="ellipse">
            <a:avLst/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A5A673-91FC-2C94-7F57-6F75AF00332C}"/>
              </a:ext>
            </a:extLst>
          </p:cNvPr>
          <p:cNvSpPr txBox="1"/>
          <p:nvPr/>
        </p:nvSpPr>
        <p:spPr>
          <a:xfrm>
            <a:off x="3627573" y="4027026"/>
            <a:ext cx="134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valmonths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months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1CD36F-4B90-CBDF-E4CA-2F7753CCAD0D}"/>
              </a:ext>
            </a:extLst>
          </p:cNvPr>
          <p:cNvSpPr txBox="1"/>
          <p:nvPr/>
        </p:nvSpPr>
        <p:spPr>
          <a:xfrm>
            <a:off x="1196601" y="4017274"/>
            <a:ext cx="1599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valinvestment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924B1-6D93-5AF9-68DF-307D783C4301}"/>
              </a:ext>
            </a:extLst>
          </p:cNvPr>
          <p:cNvSpPr txBox="1"/>
          <p:nvPr/>
        </p:nvSpPr>
        <p:spPr>
          <a:xfrm>
            <a:off x="1337459" y="3192818"/>
            <a:ext cx="127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valacd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7" name="Graphic 46" descr="Diamond with solid fill">
            <a:extLst>
              <a:ext uri="{FF2B5EF4-FFF2-40B4-BE49-F238E27FC236}">
                <a16:creationId xmlns:a16="http://schemas.microsoft.com/office/drawing/2014/main" id="{82BCB199-5552-EC5E-904C-B1EE4616B0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99064" y="2033136"/>
            <a:ext cx="420646" cy="52126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814839A-EAED-C894-FA97-CC64E40C2578}"/>
              </a:ext>
            </a:extLst>
          </p:cNvPr>
          <p:cNvSpPr txBox="1"/>
          <p:nvPr/>
        </p:nvSpPr>
        <p:spPr>
          <a:xfrm>
            <a:off x="2906368" y="2516728"/>
            <a:ext cx="840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9F857E-0C32-6C1E-C411-71299828D62F}"/>
              </a:ext>
            </a:extLst>
          </p:cNvPr>
          <p:cNvSpPr txBox="1"/>
          <p:nvPr/>
        </p:nvSpPr>
        <p:spPr>
          <a:xfrm>
            <a:off x="3473431" y="3184326"/>
            <a:ext cx="127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valroi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567199-AC9B-6222-FCBC-A6DFAA7E81F7}"/>
              </a:ext>
            </a:extLst>
          </p:cNvPr>
          <p:cNvSpPr txBox="1"/>
          <p:nvPr/>
        </p:nvSpPr>
        <p:spPr>
          <a:xfrm>
            <a:off x="3019644" y="3171616"/>
            <a:ext cx="68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9B2869-F7B8-C766-B4DF-19CA5F6D8E9E}"/>
              </a:ext>
            </a:extLst>
          </p:cNvPr>
          <p:cNvSpPr txBox="1"/>
          <p:nvPr/>
        </p:nvSpPr>
        <p:spPr>
          <a:xfrm>
            <a:off x="3700242" y="2204508"/>
            <a:ext cx="16262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valnpvv</a:t>
            </a:r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2" name="Graphic 51" descr="Bank with solid fill">
            <a:extLst>
              <a:ext uri="{FF2B5EF4-FFF2-40B4-BE49-F238E27FC236}">
                <a16:creationId xmlns:a16="http://schemas.microsoft.com/office/drawing/2014/main" id="{2CA66873-6558-5189-CF21-85CA2C0FFA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3088" y="3943217"/>
            <a:ext cx="486669" cy="4866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464C18C-8143-AB54-955A-A0DE0ACF69AD}"/>
              </a:ext>
            </a:extLst>
          </p:cNvPr>
          <p:cNvSpPr txBox="1"/>
          <p:nvPr/>
        </p:nvSpPr>
        <p:spPr>
          <a:xfrm>
            <a:off x="650833" y="791325"/>
            <a:ext cx="2406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pic>
        <p:nvPicPr>
          <p:cNvPr id="6" name="Graphic 5" descr="Clock with solid fill">
            <a:extLst>
              <a:ext uri="{FF2B5EF4-FFF2-40B4-BE49-F238E27FC236}">
                <a16:creationId xmlns:a16="http://schemas.microsoft.com/office/drawing/2014/main" id="{5C0546B3-566A-AB4C-C2C7-58B31100AE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1900" y="4872929"/>
            <a:ext cx="681598" cy="681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19242E-63D7-70C5-83CD-51102A18B2C1}"/>
              </a:ext>
            </a:extLst>
          </p:cNvPr>
          <p:cNvSpPr txBox="1"/>
          <p:nvPr/>
        </p:nvSpPr>
        <p:spPr>
          <a:xfrm>
            <a:off x="422923" y="5549278"/>
            <a:ext cx="10869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HOURS SAVED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2C8D2C-9662-93C5-9673-63020C005BD9}"/>
              </a:ext>
            </a:extLst>
          </p:cNvPr>
          <p:cNvSpPr txBox="1"/>
          <p:nvPr/>
        </p:nvSpPr>
        <p:spPr>
          <a:xfrm>
            <a:off x="1191839" y="5063705"/>
            <a:ext cx="159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valhours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0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03557-C3DF-0A09-A6C3-B95DAC3B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27C223-66B0-43E1-F7E0-38D12174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1"/>
            <a:ext cx="9292735" cy="401594"/>
          </a:xfrm>
        </p:spPr>
        <p:txBody>
          <a:bodyPr/>
          <a:lstStyle/>
          <a:p>
            <a:r>
              <a:rPr lang="en-GB" dirty="0"/>
              <a:t>VARIABLE ESTIMATIONS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034D3-826E-71EB-8E21-FFDB47E1C1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17270" y="1717608"/>
            <a:ext cx="4638088" cy="3361386"/>
          </a:xfrm>
        </p:spPr>
        <p:txBody>
          <a:bodyPr vert="horz" lIns="0" tIns="0" rIns="0" bIns="0" rtlCol="0" anchor="t">
            <a:noAutofit/>
          </a:bodyPr>
          <a:lstStyle/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Payback Period: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time at which benefits achieved outweigh amount invested. If you invest £12 and receive £1 per month, your payback period is 1 year, equal to the "break-even point”. This calculation does not consider the time value of money (see NPV)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Net Present Value (NPV):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Return on Investment (ROI):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ratio of benefits vs its total costs. If you invest £12 and get £24 back, the ROI is 24/12 = 200% (i.e. you receive double what you contributed)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Adoption rate: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We have integrated software adoption rate factors into our value return calculations. These reflect reductions in value returns from factors such as staggered releases, ramp up times and more. 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B2551A1-F783-7ECB-94CE-4492E0A51074}"/>
              </a:ext>
            </a:extLst>
          </p:cNvPr>
          <p:cNvSpPr txBox="1">
            <a:spLocks/>
          </p:cNvSpPr>
          <p:nvPr/>
        </p:nvSpPr>
        <p:spPr>
          <a:xfrm>
            <a:off x="598832" y="1715549"/>
            <a:ext cx="4638088" cy="3898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None/>
            </a:pP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Some key phrases we have illustrated in this proposal are detailed for </a:t>
            </a:r>
            <a:b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</a:b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information</a:t>
            </a:r>
            <a:endParaRPr lang="en-GB" sz="2800" b="1" dirty="0">
              <a:solidFill>
                <a:srgbClr val="FF66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517354" y="4189491"/>
            <a:ext cx="463808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</a:t>
            </a:r>
            <a:endParaRPr lang="en-GB" sz="90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D583B7A-B95C-C145-9434-A78EE87952D9}"/>
              </a:ext>
            </a:extLst>
          </p:cNvPr>
          <p:cNvSpPr txBox="1">
            <a:spLocks/>
          </p:cNvSpPr>
          <p:nvPr/>
        </p:nvSpPr>
        <p:spPr>
          <a:xfrm>
            <a:off x="6017270" y="5220633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Note to </a:t>
            </a:r>
            <a:r>
              <a:rPr lang="en-GB" sz="900" b="1" dirty="0" err="1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DigiBlu</a:t>
            </a: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 – standard slide – no updates required.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7078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9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2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2191</TotalTime>
  <Words>639</Words>
  <Application>Microsoft Office PowerPoint</Application>
  <PresentationFormat>Geniş ekran</PresentationFormat>
  <Paragraphs>136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Client Name:valclient Value Business Case</vt:lpstr>
      <vt:lpstr>DOING NOTHING IS NOT AN OPTION</vt:lpstr>
      <vt:lpstr>DOING NOTHING IS NOT AN OPTION</vt:lpstr>
      <vt:lpstr>TOTAL COST OF DELAY</vt:lpstr>
      <vt:lpstr>TOTAL COST OF DELAY: BREAKDOWN</vt:lpstr>
      <vt:lpstr>PowerPoint Sunusu</vt:lpstr>
      <vt:lpstr>OUR VALUE OFFERING </vt:lpstr>
      <vt:lpstr>VARIABLE ESTIMATIONS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11</cp:revision>
  <dcterms:created xsi:type="dcterms:W3CDTF">2024-07-05T15:05:35Z</dcterms:created>
  <dcterms:modified xsi:type="dcterms:W3CDTF">2024-09-25T13:47:22Z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