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
								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>36478</c:v>
                </c:pt>
                <c:pt idx="1">
                  <c:v>131320</c:v>
                </c:pt>
                <c:pt idx="2">
                  <c:v>60796</c:v>
                </c:pt>
                <c:pt idx="3">
                  <c:v>212789</c:v>
                </c:pt>
                <c:pt idx="4">
                  <c:v>28140</c:v>
                </c:pt>
                <c:pt idx="5">
                  <c:v>149377</c:v>
                </c:pt>
                <c:pt idx="6">
                  <c:v>67409</c:v>
                </c:pt>
                <c:pt idx="7">
                  <c:v>4743</c:v>
                </c:pt>
                <c:pt idx="8">
                  <c:v>125625</c:v>
                </c:pt>
                <c:pt idx="9">
                  <c:v>539350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\\(#,##0\\);_(* "-"??_);_(@_)</c:formatCode>
                <c:ptCount val="14"/>
                <c:pt idx="0">
                  <c:v>31000</c:v>
                </c:pt>
                <c:pt idx="1">
                  <c:v>283348}</c:v>
                </c:pt>
                <c:pt idx="3">
                  <c:v>28600</c:v>
                </c:pt>
                <c:pt idx="4">
                  <c:v>303589</c:v>
                </c:pt>
                <c:pt idx="6">
                  <c:v>31460</c:v>
                </c:pt>
                <c:pt idx="7">
                  <c:v>364305</c:v>
                </c:pt>
                <c:pt idx="9">
                  <c:v>34606</c:v>
                </c:pt>
                <c:pt idx="10">
                  <c:v>404784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Digiblue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/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3992216"/>
            <ns1:chOff x="640932" y="1552929"/>
            <ns1:chExt cx="1921713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/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/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1338692125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1,881,062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1.7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0.6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1.5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12.9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22.5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0.1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0.5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36.5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15.1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8.6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50%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67%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73%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40%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40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99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32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46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40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100%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49609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100%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50%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67%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73%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40%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</ns1:t>
            </ns1: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46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0per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Digiblue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/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2451</TotalTime>
  <Words>1341</Words>
  <Application>Microsoft Office PowerPoint</Application>
  <PresentationFormat>Geniş ekran</PresentationFormat>
  <Paragraphs>223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49</cp:revision>
  <dcterms:created xsi:type="dcterms:W3CDTF">2024-07-05T15:05:35Z</dcterms:created>
  <dcterms:modified xsi:type="dcterms:W3CDTF">2024-10-04T12:36:10Z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