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>
        <p:scale>
          <a:sx n="100" d="100"/>
          <a:sy n="100" d="100"/>
        </p:scale>
        <p:origin x="-86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57356" y="5804302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You selected two periods between which to run a value review. these were : </a:t>
            </a:r>
            <a:r>
              <a:rPr lang="tr-TR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410839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7" cy="260780"/>
            <a:chOff x="5701173" y="1914766"/>
            <a:chExt cx="5271367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9492577" y="1914766"/>
              <a:ext cx="147996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9484506" y="1914766"/>
              <a:ext cx="148803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7" cy="419307"/>
            <a:chOff x="5701173" y="1914766"/>
            <a:chExt cx="5271367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7" cy="265418"/>
            <a:chOff x="5701173" y="1914766"/>
            <a:chExt cx="5271367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7" cy="265418"/>
            <a:chOff x="5701173" y="1914766"/>
            <a:chExt cx="5271367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9484505" y="1914766"/>
              <a:ext cx="1488035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7" cy="271544"/>
            <a:chOff x="5701173" y="1914766"/>
            <a:chExt cx="5271367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9498328" y="1914766"/>
              <a:ext cx="1474211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9508831" y="1914766"/>
              <a:ext cx="1463708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7" cy="252000"/>
            <a:chOff x="5795087" y="1979872"/>
            <a:chExt cx="5176257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501842" y="1979872"/>
              <a:ext cx="1469502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AA3E2AA0-38CB-BD03-0A54-6F1FC3FA7A2F}"/>
              </a:ext>
            </a:extLst>
          </p:cNvPr>
          <p:cNvSpPr txBox="1"/>
          <p:nvPr/>
        </p:nvSpPr>
        <p:spPr>
          <a:xfrm>
            <a:off x="5848090" y="5587482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89"/>
              </p:ext>
            </p:extLst>
          </p:nvPr>
        </p:nvGraphicFramePr>
        <p:xfrm>
          <a:off x="695326" y="1421296"/>
          <a:ext cx="8387560" cy="3975352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Managing Maverick spend &amp; Spend leakage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pmslval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2273</TotalTime>
  <Words>268</Words>
  <Application>Microsoft Office PowerPoint</Application>
  <PresentationFormat>Geniş ekran</PresentationFormat>
  <Paragraphs>62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21</cp:revision>
  <dcterms:created xsi:type="dcterms:W3CDTF">2024-07-05T15:05:35Z</dcterms:created>
  <dcterms:modified xsi:type="dcterms:W3CDTF">2024-10-04T12:05:57Z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