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dLbl>
              <c:idx val="1"/>
              <c:layout>
                <c:manualLayout>
                  <c:x val="5.064796493884657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7C-4CDA-8E9F-829A8DFC67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numCache>
                <c:ptCount val="14"/>
                <c:pt idx="0">
                  <c:v>31000</c:v>
                </c:pt>
                <c:pt idx="1">
                  <c:v>79170</c:v>
                </c:pt>
                <c:pt idx="3">
                  <c:v>28600</c:v>
                </c:pt>
                <c:pt idx="4">
                  <c:v>84826</c:v>
                </c:pt>
                <c:pt idx="6">
                  <c:v>31460</c:v>
                </c:pt>
                <c:pt idx="7">
                  <c:v>101791</c:v>
                </c:pt>
                <c:pt idx="9">
                  <c:v>34606</c:v>
                </c:pt>
                <c:pt idx="10">
                  <c:v>113101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3347204193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378,889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33.2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9.6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17.8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39.4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253,222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19,793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231,277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1331</Words>
  <Application>Microsoft Office PowerPoint</Application>
  <PresentationFormat>Geniş ekran</PresentationFormat>
  <Paragraphs>228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55</cp:revision>
  <dcterms:created xsi:type="dcterms:W3CDTF">2024-07-05T15:05:35Z</dcterms:created>
  <dcterms:modified xsi:type="dcterms:W3CDTF">2024-10-07T14:50:42Z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