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dLbl>
              <c:idx val="1"/>
              <c:layout>
                <c:manualLayout>
                  <c:x val="5.064796493884657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C-4CDA-8E9F-829A8DFC67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204193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55</cp:revision>
  <dcterms:created xsi:type="dcterms:W3CDTF">2024-07-05T15:05:35Z</dcterms:created>
  <dcterms:modified xsi:type="dcterms:W3CDTF">2024-10-07T14:50:42Z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