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5"/>
    <a:srgbClr val="C0C0CC"/>
    <a:srgbClr val="F15D22"/>
    <a:srgbClr val="2D4FB2"/>
    <a:srgbClr val="FCC54C"/>
    <a:srgbClr val="848182"/>
    <a:srgbClr val="FFFFFF"/>
    <a:srgbClr val="E23F13"/>
    <a:srgbClr val="F0F0F5"/>
    <a:srgbClr val="FAF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>
        <p:scale>
          <a:sx n="100" d="100"/>
          <a:sy n="100" d="100"/>
        </p:scale>
        <p:origin x="5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rgbClr val="FCC5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rgbClr val="2D4F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rgbClr val="FCB41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rgbClr val="C0C0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35308" y="5644487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403522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7" cy="260780"/>
            <a:chOff x="5701173" y="1914766"/>
            <a:chExt cx="5271367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9492577" y="1914766"/>
              <a:ext cx="147996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9484506" y="1914766"/>
              <a:ext cx="148803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7" cy="419307"/>
            <a:chOff x="5701173" y="1914766"/>
            <a:chExt cx="5271367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7" cy="265418"/>
            <a:chOff x="5701173" y="1914766"/>
            <a:chExt cx="5271367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7" cy="265418"/>
            <a:chOff x="5701173" y="1914766"/>
            <a:chExt cx="5271367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9484505" y="1914766"/>
              <a:ext cx="1488035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7" cy="271544"/>
            <a:chOff x="5701173" y="1914766"/>
            <a:chExt cx="5271367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9498328" y="1914766"/>
              <a:ext cx="1474211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9508831" y="1914766"/>
              <a:ext cx="1463708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7" cy="252000"/>
            <a:chOff x="5795087" y="1979872"/>
            <a:chExt cx="5176257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501842" y="1979872"/>
              <a:ext cx="1469502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34357"/>
              </p:ext>
            </p:extLst>
          </p:nvPr>
        </p:nvGraphicFramePr>
        <p:xfrm>
          <a:off x="695326" y="1421296"/>
          <a:ext cx="8387560" cy="3636278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tr-TR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2281</TotalTime>
  <Words>269</Words>
  <Application>Microsoft Office PowerPoint</Application>
  <PresentationFormat>Geniş ekran</PresentationFormat>
  <Paragraphs>59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27</cp:revision>
  <dcterms:created xsi:type="dcterms:W3CDTF">2024-07-05T15:05:35Z</dcterms:created>
  <dcterms:modified xsi:type="dcterms:W3CDTF">2024-10-09T12:59:28Z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