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47367</c:v>
                </c:pt>
                <c:pt idx="1">
                  <c:v/>
                </c:pt>
                <c:pt idx="2">
                  <c:v/>
                </c:pt>
                <c:pt idx="3">
                  <c:v>276308</c:v>
                </c:pt>
                <c:pt idx="4">
                  <c:v/>
                </c:pt>
                <c:pt idx="5">
                  <c:v>193967</c:v>
                </c:pt>
                <c:pt idx="6">
                  <c:v>87531</c:v>
                </c:pt>
                <c:pt idx="7">
                  <c:v/>
                </c:pt>
                <c:pt idx="8">
                  <c:v>163125</c:v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0"/>
                <c:lvl>
                  <c:pt idx="1">
                    <c:v>£</c:v>
                  </c:pt>
                  <c:pt idx="2">
                    <c:v>£</c:v>
                  </c:pt>
                  <c:pt idx="3">
                    <c:v>£</c:v>
                  </c:pt>
                  <c:pt idx="4">
                    <c:v>£</c:v>
                  </c:pt>
                  <c:pt idx="5">
                    <c:v>£</c:v>
                  </c:pt>
                  <c:pt idx="6">
                    <c:v>£</c:v>
                  </c:pt>
                  <c:pt idx="7">
                    <c:v>£</c:v>
                  </c:pt>
                  <c:pt idx="8">
                    <c:v>£</c:v>
                  </c:pt>
                  <c:pt idx="9">
                    <c:v>£</c:v>
                  </c:pt>
                  <c:pt idx="10">
                    <c:v>£</c:v>
                  </c:pt>
                </c:lvl>
                <c:lvl>
                  <c:pt idx="1">
                    <c:v> 1 Year Investment </c:v>
                  </c:pt>
                  <c:pt idx="2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5">
                    <c:v> 3 Year Investment </c:v>
                  </c:pt>
                  <c:pt idx="6">
                    <c:v> 3 Year Return </c:v>
                  </c:pt>
                  <c:pt idx="7">
                    <c:v> 4 Year Investment </c:v>
                  </c:pt>
                  <c:pt idx="8">
                    <c:v> 4 Year Return </c:v>
                  </c:pt>
                  <c:pt idx="9">
                    <c:v> 5 Year Investment </c:v>
                  </c:pt>
                  <c:pt idx="10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0"/>
                <c:pt idx="0">
                  <c:v>31000</c:v>
                </c:pt>
                <c:pt idx="1">
                  <c:v>123634</c:v>
                </c:pt>
                <c:pt idx="2">
                  <c:v>28600</c:v>
                </c:pt>
                <c:pt idx="3">
                  <c:v>132466</c:v>
                </c:pt>
                <c:pt idx="4">
                  <c:v>31460</c:v>
                </c:pt>
                <c:pt idx="5">
                  <c:v>158958</c:v>
                </c:pt>
                <c:pt idx="6">
                  <c:v>34606</c:v>
                </c:pt>
                <c:pt idx="7">
                  <c:v>176620</c:v>
                </c:pt>
                <c:pt idx="8">
                  <c:v>38067</c:v>
                </c:pt>
                <c:pt idx="9">
                  <c:v>176620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352,569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352,569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6589253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768,298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21.2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6.2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11.4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36.0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25.2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47,367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276,308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193,967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87,531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163,125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163,125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47,367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276,308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193,967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87,531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604,565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163,733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30,909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369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474,714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2455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53</cp:revision>
  <dcterms:created xsi:type="dcterms:W3CDTF">2024-07-05T15:05:35Z</dcterms:created>
  <dcterms:modified xsi:type="dcterms:W3CDTF">2024-10-07T11:55:50Z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