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r-T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>100377</c:v>
                </c:pt>
                <c:pt idx="6">
                  <c:v>17409</c:v>
                </c:pt>
                <c:pt idx="7">
                  <c:v/>
                </c:pt>
                <c:pt idx="8">
                  <c:v>125625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243,411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51.6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41.2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aphicFrame>
        <ns0:nvGraphicFramePr>
          <ns0:cNvPr id="19" name="Chart 9">
            <ns1:extLst>
              <ns1:ext uri="{FF2B5EF4-FFF2-40B4-BE49-F238E27FC236}">
                <ns2:creationId id="{CB2957A3-C29F-EA0C-D4F9-6E1774FD7D32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855304846"/>
              </ns0:ext>
            </ns0:extLst>
          </ns0:nvPr>
        </ns0:nvGraphicFramePr>
        <ns0:xfrm>
          <ns1:off x="695326" y="1392132"/>
          <ns1:ext cx="4987017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58</cp:revision>
  <dcterms:created xsi:type="dcterms:W3CDTF">2024-07-05T15:05:35Z</dcterms:created>
  <dcterms:modified xsi:type="dcterms:W3CDTF">2024-10-08T10:22:32Z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