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73"/>
    <a:srgbClr val="4C9ADB"/>
    <a:srgbClr val="40404C"/>
    <a:srgbClr val="FCB415"/>
    <a:srgbClr val="1078CF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15014887657293E-2"/>
          <c:y val="0"/>
          <c:w val="0.95898329602646226"/>
          <c:h val="0.974619286226338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E-485E-8A25-7437B1F039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E-485E-8A25-7437B1F039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E-485E-8A25-7437B1F039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EE-485E-8A25-7437B1F039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E-485E-8A25-7437B1F039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E-485E-8A25-7437B1F03971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E-485E-8A25-7437B1F03971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E-485E-8A25-7437B1F039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EE-485E-8A25-7437B1F039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EE-485E-8A25-7437B1F03971}"/>
              </c:ext>
            </c:extLst>
          </c:dPt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43EE-485E-8A25-7437B1F03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EE-485E-8A25-7437B1F039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4093944"/>
            <a:chOff x="640932" y="1552929"/>
            <a:chExt cx="1921713" cy="4093944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tr-TR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Chart 9">
            <a:extLst>
              <a:ext uri="{FF2B5EF4-FFF2-40B4-BE49-F238E27FC236}">
                <a16:creationId xmlns:a16="http://schemas.microsoft.com/office/drawing/2014/main" id="{CB2957A3-C29F-EA0C-D4F9-6E1774FD7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304846"/>
              </p:ext>
            </p:extLst>
          </p:nvPr>
        </p:nvGraphicFramePr>
        <p:xfrm>
          <a:off x="695326" y="1392132"/>
          <a:ext cx="4987017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51802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58</cp:revision>
  <dcterms:created xsi:type="dcterms:W3CDTF">2024-07-05T15:05:35Z</dcterms:created>
  <dcterms:modified xsi:type="dcterms:W3CDTF">2024-10-08T10:22:32Z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