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36478</c:v>
                </c:pt>
                <c:pt idx="1">
                  <c:v>131320</c:v>
                </c:pt>
                <c:pt idx="2">
                  <c:v>60796</c:v>
                </c:pt>
                <c:pt idx="3">
                  <c:v>212789</c:v>
                </c:pt>
                <c:pt idx="4">
                  <c:v>28140</c:v>
                </c:pt>
                <c:pt idx="5">
                  <c:v>149377</c:v>
                </c:pt>
                <c:pt idx="6">
                  <c:v>67409</c:v>
                </c:pt>
                <c:pt idx="7">
                  <c:v>4743</c:v>
                </c:pt>
                <c:pt idx="8">
                  <c:v>125625</c:v>
                </c:pt>
                <c:pt idx="9">
                  <c:v>539350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283348}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34606</c:v>
                </c:pt>
                <c:pt idx="10">
                  <c:v>404784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338692125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1,356,027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9.3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2.7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9.7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5.0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4.5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15.7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2.1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11.0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0.3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39.8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131,320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60,796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212,789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28,140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4,743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539,350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131,320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39,200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60,796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18,148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667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212,789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28,140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8,400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4,743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350,000per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539,350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1,230,360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979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1,030,673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