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58" r:id="rId6"/>
    <p:sldId id="463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11E"/>
    <a:srgbClr val="616173"/>
    <a:srgbClr val="F15D22"/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rgbClr val="F15D2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rgbClr val="6161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rgbClr val="F6911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44463</c:v>
                </c:pt>
                <c:pt idx="4">
                  <c:v>0</c:v>
                </c:pt>
                <c:pt idx="5">
                  <c:v>31213</c:v>
                </c:pt>
                <c:pt idx="6">
                  <c:v>14085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25E84DF7-F74A-68A0-71AD-C714787E6F2C}"/>
              </a:ext>
            </a:extLst>
          </p:cNvPr>
          <p:cNvGrpSpPr/>
          <p:nvPr/>
        </p:nvGrpSpPr>
        <p:grpSpPr>
          <a:xfrm>
            <a:off x="5161620" y="1508400"/>
            <a:ext cx="1954155" cy="3992216"/>
            <a:chOff x="717877" y="1552929"/>
            <a:chExt cx="1954155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741996" y="1903894"/>
              <a:ext cx="1930036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717877" y="2050435"/>
              <a:ext cx="1951577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788399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40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718267" y="4999173"/>
              <a:ext cx="1953764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738345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731282" y="5141952"/>
              <a:ext cx="190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2CC8DEE5-26D6-A15C-CB5C-661C8D83F5AF}"/>
              </a:ext>
            </a:extLst>
          </p:cNvPr>
          <p:cNvGrpSpPr/>
          <p:nvPr/>
        </p:nvGrpSpPr>
        <p:grpSpPr>
          <a:xfrm>
            <a:off x="7743855" y="1508400"/>
            <a:ext cx="1946626" cy="3991330"/>
            <a:chOff x="7316241" y="1508400"/>
            <a:chExt cx="1946626" cy="3991330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3D309B6B-7791-6CF2-0569-C70256165209}"/>
                </a:ext>
              </a:extLst>
            </p:cNvPr>
            <p:cNvGrpSpPr/>
            <p:nvPr/>
          </p:nvGrpSpPr>
          <p:grpSpPr>
            <a:xfrm>
              <a:off x="7316241" y="1508400"/>
              <a:ext cx="1946626" cy="3991330"/>
              <a:chOff x="4961745" y="1556836"/>
              <a:chExt cx="1946626" cy="399133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83145D9-A5D5-4A29-9000-3FD97569E5F5}"/>
                  </a:ext>
                </a:extLst>
              </p:cNvPr>
              <p:cNvSpPr/>
              <p:nvPr/>
            </p:nvSpPr>
            <p:spPr>
              <a:xfrm>
                <a:off x="4970154" y="4999173"/>
                <a:ext cx="1930036" cy="548993"/>
              </a:xfrm>
              <a:prstGeom prst="roundRect">
                <a:avLst/>
              </a:prstGeom>
              <a:solidFill>
                <a:schemeClr val="accent2">
                  <a:alpha val="26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ff-page Connector 9">
                <a:extLst>
                  <a:ext uri="{FF2B5EF4-FFF2-40B4-BE49-F238E27FC236}">
                    <a16:creationId xmlns:a16="http://schemas.microsoft.com/office/drawing/2014/main" id="{A97AE63F-0C53-AB7A-E6A8-5650E994B32B}"/>
                  </a:ext>
                </a:extLst>
              </p:cNvPr>
              <p:cNvSpPr/>
              <p:nvPr/>
            </p:nvSpPr>
            <p:spPr>
              <a:xfrm>
                <a:off x="4978335" y="1903894"/>
                <a:ext cx="1930036" cy="2548563"/>
              </a:xfrm>
              <a:prstGeom prst="roundRect">
                <a:avLst/>
              </a:prstGeom>
              <a:solidFill>
                <a:schemeClr val="accent4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Inefficient processes </a:t>
                </a: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Lack of self-serve solutions</a:t>
                </a:r>
              </a:p>
            </p:txBody>
          </p:sp>
          <p:sp>
            <p:nvSpPr>
              <p:cNvPr id="48" name="Freeform 50">
                <a:extLst>
                  <a:ext uri="{FF2B5EF4-FFF2-40B4-BE49-F238E27FC236}">
                    <a16:creationId xmlns:a16="http://schemas.microsoft.com/office/drawing/2014/main" id="{13C7AA69-72E1-AD20-DD7E-436E6E31F470}"/>
                  </a:ext>
                </a:extLst>
              </p:cNvPr>
              <p:cNvSpPr/>
              <p:nvPr/>
            </p:nvSpPr>
            <p:spPr>
              <a:xfrm rot="10800000">
                <a:off x="4961745" y="2139161"/>
                <a:ext cx="1944972" cy="2971025"/>
              </a:xfrm>
              <a:custGeom>
                <a:avLst/>
                <a:gdLst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0 h 9144000"/>
                  <a:gd name="connsiteX5" fmla="*/ 4855912 w 4855912"/>
                  <a:gd name="connsiteY5" fmla="*/ 0 h 9144000"/>
                  <a:gd name="connsiteX6" fmla="*/ 4855912 w 4855912"/>
                  <a:gd name="connsiteY6" fmla="*/ 4215866 h 9144000"/>
                  <a:gd name="connsiteX7" fmla="*/ 2427956 w 4855912"/>
                  <a:gd name="connsiteY7" fmla="*/ 2983833 h 9144000"/>
                  <a:gd name="connsiteX8" fmla="*/ 0 w 4855912"/>
                  <a:gd name="connsiteY8" fmla="*/ 4215866 h 9144000"/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9143998 h 9144000"/>
                  <a:gd name="connsiteX5" fmla="*/ 0 w 4855912"/>
                  <a:gd name="connsiteY5" fmla="*/ 794048 h 9144000"/>
                  <a:gd name="connsiteX6" fmla="*/ 4855912 w 4855912"/>
                  <a:gd name="connsiteY6" fmla="*/ 0 h 9144000"/>
                  <a:gd name="connsiteX7" fmla="*/ 4855912 w 4855912"/>
                  <a:gd name="connsiteY7" fmla="*/ 4215866 h 9144000"/>
                  <a:gd name="connsiteX8" fmla="*/ 2427956 w 4855912"/>
                  <a:gd name="connsiteY8" fmla="*/ 2983833 h 9144000"/>
                  <a:gd name="connsiteX9" fmla="*/ 0 w 4855912"/>
                  <a:gd name="connsiteY9" fmla="*/ 4215866 h 9144000"/>
                  <a:gd name="connsiteX10" fmla="*/ 0 w 4855912"/>
                  <a:gd name="connsiteY10" fmla="*/ 794048 h 9144000"/>
                  <a:gd name="connsiteX0" fmla="*/ 0 w 4855912"/>
                  <a:gd name="connsiteY0" fmla="*/ 8366845 h 8366847"/>
                  <a:gd name="connsiteX1" fmla="*/ 4855912 w 4855912"/>
                  <a:gd name="connsiteY1" fmla="*/ 8366845 h 8366847"/>
                  <a:gd name="connsiteX2" fmla="*/ 4855912 w 4855912"/>
                  <a:gd name="connsiteY2" fmla="*/ 8366847 h 8366847"/>
                  <a:gd name="connsiteX3" fmla="*/ 0 w 4855912"/>
                  <a:gd name="connsiteY3" fmla="*/ 8366847 h 8366847"/>
                  <a:gd name="connsiteX4" fmla="*/ 0 w 4855912"/>
                  <a:gd name="connsiteY4" fmla="*/ 8366845 h 8366847"/>
                  <a:gd name="connsiteX5" fmla="*/ 0 w 4855912"/>
                  <a:gd name="connsiteY5" fmla="*/ 16895 h 8366847"/>
                  <a:gd name="connsiteX6" fmla="*/ 4839134 w 4855912"/>
                  <a:gd name="connsiteY6" fmla="*/ 0 h 8366847"/>
                  <a:gd name="connsiteX7" fmla="*/ 4855912 w 4855912"/>
                  <a:gd name="connsiteY7" fmla="*/ 3438713 h 8366847"/>
                  <a:gd name="connsiteX8" fmla="*/ 2427956 w 4855912"/>
                  <a:gd name="connsiteY8" fmla="*/ 2206680 h 8366847"/>
                  <a:gd name="connsiteX9" fmla="*/ 0 w 4855912"/>
                  <a:gd name="connsiteY9" fmla="*/ 3438713 h 8366847"/>
                  <a:gd name="connsiteX10" fmla="*/ 0 w 4855912"/>
                  <a:gd name="connsiteY10" fmla="*/ 16895 h 8366847"/>
                  <a:gd name="connsiteX0" fmla="*/ 0 w 4857526"/>
                  <a:gd name="connsiteY0" fmla="*/ 8349950 h 8349952"/>
                  <a:gd name="connsiteX1" fmla="*/ 4855912 w 4857526"/>
                  <a:gd name="connsiteY1" fmla="*/ 8349950 h 8349952"/>
                  <a:gd name="connsiteX2" fmla="*/ 4855912 w 4857526"/>
                  <a:gd name="connsiteY2" fmla="*/ 8349952 h 8349952"/>
                  <a:gd name="connsiteX3" fmla="*/ 0 w 4857526"/>
                  <a:gd name="connsiteY3" fmla="*/ 8349952 h 8349952"/>
                  <a:gd name="connsiteX4" fmla="*/ 0 w 4857526"/>
                  <a:gd name="connsiteY4" fmla="*/ 8349950 h 8349952"/>
                  <a:gd name="connsiteX5" fmla="*/ 0 w 4857526"/>
                  <a:gd name="connsiteY5" fmla="*/ 0 h 8349952"/>
                  <a:gd name="connsiteX6" fmla="*/ 4855912 w 4857526"/>
                  <a:gd name="connsiteY6" fmla="*/ 0 h 8349952"/>
                  <a:gd name="connsiteX7" fmla="*/ 4855912 w 4857526"/>
                  <a:gd name="connsiteY7" fmla="*/ 3421818 h 8349952"/>
                  <a:gd name="connsiteX8" fmla="*/ 2427956 w 4857526"/>
                  <a:gd name="connsiteY8" fmla="*/ 2189785 h 8349952"/>
                  <a:gd name="connsiteX9" fmla="*/ 0 w 4857526"/>
                  <a:gd name="connsiteY9" fmla="*/ 3421818 h 8349952"/>
                  <a:gd name="connsiteX10" fmla="*/ 0 w 4857526"/>
                  <a:gd name="connsiteY10" fmla="*/ 0 h 8349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526" h="8349952">
                    <a:moveTo>
                      <a:pt x="0" y="8349950"/>
                    </a:moveTo>
                    <a:lnTo>
                      <a:pt x="4855912" y="8349950"/>
                    </a:lnTo>
                    <a:lnTo>
                      <a:pt x="4855912" y="8349952"/>
                    </a:lnTo>
                    <a:lnTo>
                      <a:pt x="0" y="8349952"/>
                    </a:lnTo>
                    <a:lnTo>
                      <a:pt x="0" y="8349950"/>
                    </a:lnTo>
                    <a:close/>
                    <a:moveTo>
                      <a:pt x="0" y="0"/>
                    </a:moveTo>
                    <a:lnTo>
                      <a:pt x="4855912" y="0"/>
                    </a:lnTo>
                    <a:cubicBezTo>
                      <a:pt x="4861505" y="1146238"/>
                      <a:pt x="4850319" y="2275580"/>
                      <a:pt x="4855912" y="3421818"/>
                    </a:cubicBezTo>
                    <a:lnTo>
                      <a:pt x="2427956" y="2189785"/>
                    </a:lnTo>
                    <a:lnTo>
                      <a:pt x="0" y="34218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34D05C-D2DC-8FEC-1A30-2541B1BBDE4B}"/>
                  </a:ext>
                </a:extLst>
              </p:cNvPr>
              <p:cNvSpPr txBox="1"/>
              <p:nvPr/>
            </p:nvSpPr>
            <p:spPr>
              <a:xfrm>
                <a:off x="4986193" y="1590252"/>
                <a:ext cx="1914319" cy="132343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r>
                  <a:rPr lang="en-US" sz="1600" b="1" dirty="0">
                    <a:latin typeface="Montserrat SemiBold" panose="00000700000000000000" pitchFamily="2" charset="0"/>
                    <a:ea typeface="League Spartan" charset="0"/>
                    <a:cs typeface="Poppins" pitchFamily="2" charset="77"/>
                  </a:rPr>
                  <a:t>Debt collection administration processes</a:t>
                </a:r>
              </a:p>
            </p:txBody>
          </p:sp>
          <p:sp>
            <p:nvSpPr>
              <p:cNvPr id="51" name="Freeform 1015">
                <a:extLst>
                  <a:ext uri="{FF2B5EF4-FFF2-40B4-BE49-F238E27FC236}">
                    <a16:creationId xmlns:a16="http://schemas.microsoft.com/office/drawing/2014/main" id="{063F48A3-FD39-6FB1-4A70-698D0FF8C6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76016" y="1556836"/>
                <a:ext cx="495898" cy="495898"/>
              </a:xfrm>
              <a:custGeom>
                <a:avLst/>
                <a:gdLst>
                  <a:gd name="T0" fmla="*/ 7726423 w 293329"/>
                  <a:gd name="T1" fmla="*/ 9850932 h 293332"/>
                  <a:gd name="T2" fmla="*/ 2935958 w 293329"/>
                  <a:gd name="T3" fmla="*/ 9676341 h 293332"/>
                  <a:gd name="T4" fmla="*/ 8633732 w 293329"/>
                  <a:gd name="T5" fmla="*/ 8887648 h 293332"/>
                  <a:gd name="T6" fmla="*/ 8503163 w 293329"/>
                  <a:gd name="T7" fmla="*/ 10333017 h 293332"/>
                  <a:gd name="T8" fmla="*/ 10187033 w 293329"/>
                  <a:gd name="T9" fmla="*/ 9107071 h 293332"/>
                  <a:gd name="T10" fmla="*/ 10656909 w 293329"/>
                  <a:gd name="T11" fmla="*/ 9507104 h 293332"/>
                  <a:gd name="T12" fmla="*/ 8346597 w 293329"/>
                  <a:gd name="T13" fmla="*/ 10655613 h 293332"/>
                  <a:gd name="T14" fmla="*/ 8398777 w 293329"/>
                  <a:gd name="T15" fmla="*/ 8900613 h 293332"/>
                  <a:gd name="T16" fmla="*/ 456778 w 293329"/>
                  <a:gd name="T17" fmla="*/ 9107071 h 293332"/>
                  <a:gd name="T18" fmla="*/ 2153785 w 293329"/>
                  <a:gd name="T19" fmla="*/ 10333017 h 293332"/>
                  <a:gd name="T20" fmla="*/ 2023134 w 293329"/>
                  <a:gd name="T21" fmla="*/ 8887648 h 293332"/>
                  <a:gd name="T22" fmla="*/ 2466970 w 293329"/>
                  <a:gd name="T23" fmla="*/ 10500789 h 293332"/>
                  <a:gd name="T24" fmla="*/ 0 w 293329"/>
                  <a:gd name="T25" fmla="*/ 10500789 h 293332"/>
                  <a:gd name="T26" fmla="*/ 443780 w 293329"/>
                  <a:gd name="T27" fmla="*/ 8887648 h 293332"/>
                  <a:gd name="T28" fmla="*/ 9388267 w 293329"/>
                  <a:gd name="T29" fmla="*/ 8605304 h 293332"/>
                  <a:gd name="T30" fmla="*/ 1198367 w 293329"/>
                  <a:gd name="T31" fmla="*/ 7874844 h 293332"/>
                  <a:gd name="T32" fmla="*/ 1570072 w 293329"/>
                  <a:gd name="T33" fmla="*/ 8233637 h 293332"/>
                  <a:gd name="T34" fmla="*/ 10080391 w 293329"/>
                  <a:gd name="T35" fmla="*/ 8233637 h 293332"/>
                  <a:gd name="T36" fmla="*/ 9388267 w 293329"/>
                  <a:gd name="T37" fmla="*/ 7554479 h 293332"/>
                  <a:gd name="T38" fmla="*/ 1198367 w 293329"/>
                  <a:gd name="T39" fmla="*/ 8925645 h 293332"/>
                  <a:gd name="T40" fmla="*/ 5130248 w 293329"/>
                  <a:gd name="T41" fmla="*/ 6689459 h 293332"/>
                  <a:gd name="T42" fmla="*/ 6635580 w 293329"/>
                  <a:gd name="T43" fmla="*/ 7022186 h 293332"/>
                  <a:gd name="T44" fmla="*/ 5130248 w 293329"/>
                  <a:gd name="T45" fmla="*/ 6689459 h 293332"/>
                  <a:gd name="T46" fmla="*/ 6792622 w 293329"/>
                  <a:gd name="T47" fmla="*/ 5753460 h 293332"/>
                  <a:gd name="T48" fmla="*/ 4960060 w 293329"/>
                  <a:gd name="T49" fmla="*/ 5753460 h 293332"/>
                  <a:gd name="T50" fmla="*/ 4394049 w 293329"/>
                  <a:gd name="T51" fmla="*/ 8425350 h 293332"/>
                  <a:gd name="T52" fmla="*/ 4394049 w 293329"/>
                  <a:gd name="T53" fmla="*/ 4434924 h 293332"/>
                  <a:gd name="T54" fmla="*/ 3801866 w 293329"/>
                  <a:gd name="T55" fmla="*/ 8425350 h 293332"/>
                  <a:gd name="T56" fmla="*/ 3801866 w 293329"/>
                  <a:gd name="T57" fmla="*/ 4434924 h 293332"/>
                  <a:gd name="T58" fmla="*/ 10173087 w 293329"/>
                  <a:gd name="T59" fmla="*/ 3648251 h 293332"/>
                  <a:gd name="T60" fmla="*/ 9880272 w 293329"/>
                  <a:gd name="T61" fmla="*/ 7355373 h 293332"/>
                  <a:gd name="T62" fmla="*/ 9960128 w 293329"/>
                  <a:gd name="T63" fmla="*/ 3543768 h 293332"/>
                  <a:gd name="T64" fmla="*/ 882485 w 293329"/>
                  <a:gd name="T65" fmla="*/ 7043025 h 293332"/>
                  <a:gd name="T66" fmla="*/ 572838 w 293329"/>
                  <a:gd name="T67" fmla="*/ 7161164 h 293332"/>
                  <a:gd name="T68" fmla="*/ 3801866 w 293329"/>
                  <a:gd name="T69" fmla="*/ 3139719 h 293332"/>
                  <a:gd name="T70" fmla="*/ 6999706 w 293329"/>
                  <a:gd name="T71" fmla="*/ 4120936 h 293332"/>
                  <a:gd name="T72" fmla="*/ 3801866 w 293329"/>
                  <a:gd name="T73" fmla="*/ 2825664 h 293332"/>
                  <a:gd name="T74" fmla="*/ 7486601 w 293329"/>
                  <a:gd name="T75" fmla="*/ 3139719 h 293332"/>
                  <a:gd name="T76" fmla="*/ 7486601 w 293329"/>
                  <a:gd name="T77" fmla="*/ 4120936 h 293332"/>
                  <a:gd name="T78" fmla="*/ 7486601 w 293329"/>
                  <a:gd name="T79" fmla="*/ 8752426 h 293332"/>
                  <a:gd name="T80" fmla="*/ 2999112 w 293329"/>
                  <a:gd name="T81" fmla="*/ 3623786 h 293332"/>
                  <a:gd name="T82" fmla="*/ 8646767 w 293329"/>
                  <a:gd name="T83" fmla="*/ 1554601 h 293332"/>
                  <a:gd name="T84" fmla="*/ 10330586 w 293329"/>
                  <a:gd name="T85" fmla="*/ 2789136 h 293332"/>
                  <a:gd name="T86" fmla="*/ 10213098 w 293329"/>
                  <a:gd name="T87" fmla="*/ 1333651 h 293332"/>
                  <a:gd name="T88" fmla="*/ 10656909 w 293329"/>
                  <a:gd name="T89" fmla="*/ 2945074 h 293332"/>
                  <a:gd name="T90" fmla="*/ 8189923 w 293329"/>
                  <a:gd name="T91" fmla="*/ 2945074 h 293332"/>
                  <a:gd name="T92" fmla="*/ 8633732 w 293329"/>
                  <a:gd name="T93" fmla="*/ 1333651 h 293332"/>
                  <a:gd name="T94" fmla="*/ 313320 w 293329"/>
                  <a:gd name="T95" fmla="*/ 1957394 h 293332"/>
                  <a:gd name="T96" fmla="*/ 2153785 w 293329"/>
                  <a:gd name="T97" fmla="*/ 1957394 h 293332"/>
                  <a:gd name="T98" fmla="*/ 2245154 w 293329"/>
                  <a:gd name="T99" fmla="*/ 1346649 h 293332"/>
                  <a:gd name="T100" fmla="*/ 2310348 w 293329"/>
                  <a:gd name="T101" fmla="*/ 3101058 h 293332"/>
                  <a:gd name="T102" fmla="*/ 0 w 293329"/>
                  <a:gd name="T103" fmla="*/ 1957394 h 293332"/>
                  <a:gd name="T104" fmla="*/ 9388267 w 293329"/>
                  <a:gd name="T105" fmla="*/ 307485 h 293332"/>
                  <a:gd name="T106" fmla="*/ 9759991 w 293329"/>
                  <a:gd name="T107" fmla="*/ 679246 h 293332"/>
                  <a:gd name="T108" fmla="*/ 826690 w 293329"/>
                  <a:gd name="T109" fmla="*/ 679246 h 293332"/>
                  <a:gd name="T110" fmla="*/ 1198367 w 293329"/>
                  <a:gd name="T111" fmla="*/ 307485 h 293332"/>
                  <a:gd name="T112" fmla="*/ 8022361 w 293329"/>
                  <a:gd name="T113" fmla="*/ 1208071 h 293332"/>
                  <a:gd name="T114" fmla="*/ 2720558 w 293329"/>
                  <a:gd name="T115" fmla="*/ 1286932 h 293332"/>
                  <a:gd name="T116" fmla="*/ 5293109 w 293329"/>
                  <a:gd name="T117" fmla="*/ 246183 h 293332"/>
                  <a:gd name="T118" fmla="*/ 9388267 w 293329"/>
                  <a:gd name="T119" fmla="*/ 1371250 h 293332"/>
                  <a:gd name="T120" fmla="*/ 1198367 w 293329"/>
                  <a:gd name="T121" fmla="*/ 0 h 293332"/>
                  <a:gd name="T122" fmla="*/ 519153 w 293329"/>
                  <a:gd name="T123" fmla="*/ 679246 h 29333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93329" h="293332">
                    <a:moveTo>
                      <a:pt x="208355" y="263416"/>
                    </a:moveTo>
                    <a:cubicBezTo>
                      <a:pt x="210511" y="261937"/>
                      <a:pt x="213385" y="262677"/>
                      <a:pt x="214822" y="264895"/>
                    </a:cubicBezTo>
                    <a:cubicBezTo>
                      <a:pt x="215541" y="267483"/>
                      <a:pt x="214822" y="270071"/>
                      <a:pt x="212667" y="271180"/>
                    </a:cubicBezTo>
                    <a:cubicBezTo>
                      <a:pt x="192188" y="282640"/>
                      <a:pt x="169194" y="288556"/>
                      <a:pt x="146201" y="288556"/>
                    </a:cubicBezTo>
                    <a:cubicBezTo>
                      <a:pt x="124284" y="288556"/>
                      <a:pt x="102728" y="283010"/>
                      <a:pt x="82608" y="272659"/>
                    </a:cubicBezTo>
                    <a:cubicBezTo>
                      <a:pt x="80093" y="271549"/>
                      <a:pt x="79375" y="268592"/>
                      <a:pt x="80812" y="266374"/>
                    </a:cubicBezTo>
                    <a:cubicBezTo>
                      <a:pt x="81530" y="264155"/>
                      <a:pt x="84405" y="263416"/>
                      <a:pt x="86560" y="264525"/>
                    </a:cubicBezTo>
                    <a:cubicBezTo>
                      <a:pt x="125003" y="284859"/>
                      <a:pt x="170631" y="284119"/>
                      <a:pt x="208355" y="263416"/>
                    </a:cubicBezTo>
                    <a:close/>
                    <a:moveTo>
                      <a:pt x="237641" y="244663"/>
                    </a:moveTo>
                    <a:cubicBezTo>
                      <a:pt x="239437" y="246084"/>
                      <a:pt x="239796" y="248926"/>
                      <a:pt x="238000" y="250703"/>
                    </a:cubicBezTo>
                    <a:cubicBezTo>
                      <a:pt x="235485" y="253900"/>
                      <a:pt x="234048" y="257808"/>
                      <a:pt x="234048" y="261715"/>
                    </a:cubicBezTo>
                    <a:lnTo>
                      <a:pt x="234048" y="284451"/>
                    </a:lnTo>
                    <a:lnTo>
                      <a:pt x="284347" y="284451"/>
                    </a:lnTo>
                    <a:lnTo>
                      <a:pt x="284347" y="261715"/>
                    </a:lnTo>
                    <a:cubicBezTo>
                      <a:pt x="284347" y="257808"/>
                      <a:pt x="283269" y="253900"/>
                      <a:pt x="280395" y="250703"/>
                    </a:cubicBezTo>
                    <a:cubicBezTo>
                      <a:pt x="278958" y="248926"/>
                      <a:pt x="278958" y="246084"/>
                      <a:pt x="281113" y="244663"/>
                    </a:cubicBezTo>
                    <a:cubicBezTo>
                      <a:pt x="282910" y="242887"/>
                      <a:pt x="285784" y="243242"/>
                      <a:pt x="287221" y="245019"/>
                    </a:cubicBezTo>
                    <a:cubicBezTo>
                      <a:pt x="291173" y="249992"/>
                      <a:pt x="293329" y="255676"/>
                      <a:pt x="293329" y="261715"/>
                    </a:cubicBezTo>
                    <a:lnTo>
                      <a:pt x="293329" y="289069"/>
                    </a:lnTo>
                    <a:cubicBezTo>
                      <a:pt x="293329" y="291201"/>
                      <a:pt x="291533" y="293332"/>
                      <a:pt x="288658" y="293332"/>
                    </a:cubicBezTo>
                    <a:lnTo>
                      <a:pt x="229737" y="293332"/>
                    </a:lnTo>
                    <a:cubicBezTo>
                      <a:pt x="227222" y="293332"/>
                      <a:pt x="225425" y="291201"/>
                      <a:pt x="225425" y="289069"/>
                    </a:cubicBezTo>
                    <a:lnTo>
                      <a:pt x="225425" y="261715"/>
                    </a:lnTo>
                    <a:cubicBezTo>
                      <a:pt x="225425" y="255676"/>
                      <a:pt x="227222" y="249992"/>
                      <a:pt x="231174" y="245019"/>
                    </a:cubicBezTo>
                    <a:cubicBezTo>
                      <a:pt x="232611" y="243242"/>
                      <a:pt x="235844" y="242887"/>
                      <a:pt x="237641" y="244663"/>
                    </a:cubicBezTo>
                    <a:close/>
                    <a:moveTo>
                      <a:pt x="12215" y="244663"/>
                    </a:moveTo>
                    <a:cubicBezTo>
                      <a:pt x="14012" y="246084"/>
                      <a:pt x="14371" y="248926"/>
                      <a:pt x="12575" y="250703"/>
                    </a:cubicBezTo>
                    <a:cubicBezTo>
                      <a:pt x="10419" y="253900"/>
                      <a:pt x="8622" y="257808"/>
                      <a:pt x="8622" y="261715"/>
                    </a:cubicBezTo>
                    <a:lnTo>
                      <a:pt x="8622" y="284451"/>
                    </a:lnTo>
                    <a:lnTo>
                      <a:pt x="59281" y="284451"/>
                    </a:lnTo>
                    <a:lnTo>
                      <a:pt x="59281" y="261715"/>
                    </a:lnTo>
                    <a:cubicBezTo>
                      <a:pt x="59281" y="257808"/>
                      <a:pt x="57844" y="253900"/>
                      <a:pt x="54969" y="250703"/>
                    </a:cubicBezTo>
                    <a:cubicBezTo>
                      <a:pt x="53532" y="248926"/>
                      <a:pt x="53892" y="246084"/>
                      <a:pt x="55688" y="244663"/>
                    </a:cubicBezTo>
                    <a:cubicBezTo>
                      <a:pt x="57844" y="242887"/>
                      <a:pt x="60359" y="243242"/>
                      <a:pt x="61796" y="245019"/>
                    </a:cubicBezTo>
                    <a:cubicBezTo>
                      <a:pt x="65748" y="249992"/>
                      <a:pt x="67903" y="255676"/>
                      <a:pt x="67903" y="261715"/>
                    </a:cubicBezTo>
                    <a:lnTo>
                      <a:pt x="67903" y="289069"/>
                    </a:lnTo>
                    <a:cubicBezTo>
                      <a:pt x="67903" y="291201"/>
                      <a:pt x="65748" y="293332"/>
                      <a:pt x="63592" y="293332"/>
                    </a:cubicBezTo>
                    <a:lnTo>
                      <a:pt x="4311" y="293332"/>
                    </a:lnTo>
                    <a:cubicBezTo>
                      <a:pt x="1796" y="293332"/>
                      <a:pt x="0" y="291201"/>
                      <a:pt x="0" y="289069"/>
                    </a:cubicBezTo>
                    <a:lnTo>
                      <a:pt x="0" y="261715"/>
                    </a:lnTo>
                    <a:cubicBezTo>
                      <a:pt x="0" y="255676"/>
                      <a:pt x="1796" y="249992"/>
                      <a:pt x="6107" y="245019"/>
                    </a:cubicBezTo>
                    <a:cubicBezTo>
                      <a:pt x="7545" y="243242"/>
                      <a:pt x="10419" y="242887"/>
                      <a:pt x="12215" y="244663"/>
                    </a:cubicBezTo>
                    <a:close/>
                    <a:moveTo>
                      <a:pt x="258410" y="216782"/>
                    </a:moveTo>
                    <a:cubicBezTo>
                      <a:pt x="252766" y="216782"/>
                      <a:pt x="248180" y="221368"/>
                      <a:pt x="248180" y="226659"/>
                    </a:cubicBezTo>
                    <a:cubicBezTo>
                      <a:pt x="248180" y="232304"/>
                      <a:pt x="252766" y="236890"/>
                      <a:pt x="258410" y="236890"/>
                    </a:cubicBezTo>
                    <a:cubicBezTo>
                      <a:pt x="264055" y="236890"/>
                      <a:pt x="268641" y="232304"/>
                      <a:pt x="268641" y="226659"/>
                    </a:cubicBezTo>
                    <a:cubicBezTo>
                      <a:pt x="268641" y="221368"/>
                      <a:pt x="264055" y="216782"/>
                      <a:pt x="258410" y="216782"/>
                    </a:cubicBezTo>
                    <a:close/>
                    <a:moveTo>
                      <a:pt x="32985" y="216782"/>
                    </a:moveTo>
                    <a:cubicBezTo>
                      <a:pt x="27341" y="216782"/>
                      <a:pt x="22754" y="221368"/>
                      <a:pt x="22754" y="226659"/>
                    </a:cubicBezTo>
                    <a:cubicBezTo>
                      <a:pt x="22754" y="232304"/>
                      <a:pt x="27341" y="236890"/>
                      <a:pt x="32985" y="236890"/>
                    </a:cubicBezTo>
                    <a:cubicBezTo>
                      <a:pt x="38629" y="236890"/>
                      <a:pt x="43216" y="232304"/>
                      <a:pt x="43216" y="226659"/>
                    </a:cubicBezTo>
                    <a:cubicBezTo>
                      <a:pt x="43216" y="221368"/>
                      <a:pt x="38629" y="216782"/>
                      <a:pt x="32985" y="216782"/>
                    </a:cubicBezTo>
                    <a:close/>
                    <a:moveTo>
                      <a:pt x="258410" y="207962"/>
                    </a:moveTo>
                    <a:cubicBezTo>
                      <a:pt x="268994" y="207962"/>
                      <a:pt x="277460" y="216429"/>
                      <a:pt x="277460" y="226659"/>
                    </a:cubicBezTo>
                    <a:cubicBezTo>
                      <a:pt x="277460" y="237243"/>
                      <a:pt x="268994" y="245709"/>
                      <a:pt x="258410" y="245709"/>
                    </a:cubicBezTo>
                    <a:cubicBezTo>
                      <a:pt x="248180" y="245709"/>
                      <a:pt x="239713" y="237243"/>
                      <a:pt x="239713" y="226659"/>
                    </a:cubicBezTo>
                    <a:cubicBezTo>
                      <a:pt x="239713" y="216429"/>
                      <a:pt x="248180" y="207962"/>
                      <a:pt x="258410" y="207962"/>
                    </a:cubicBezTo>
                    <a:close/>
                    <a:moveTo>
                      <a:pt x="32985" y="207962"/>
                    </a:moveTo>
                    <a:cubicBezTo>
                      <a:pt x="43568" y="207962"/>
                      <a:pt x="52035" y="216429"/>
                      <a:pt x="52035" y="226659"/>
                    </a:cubicBezTo>
                    <a:cubicBezTo>
                      <a:pt x="52035" y="237243"/>
                      <a:pt x="43568" y="245709"/>
                      <a:pt x="32985" y="245709"/>
                    </a:cubicBezTo>
                    <a:cubicBezTo>
                      <a:pt x="22754" y="245709"/>
                      <a:pt x="14288" y="237243"/>
                      <a:pt x="14288" y="226659"/>
                    </a:cubicBezTo>
                    <a:cubicBezTo>
                      <a:pt x="14288" y="216429"/>
                      <a:pt x="22754" y="207962"/>
                      <a:pt x="32985" y="207962"/>
                    </a:cubicBezTo>
                    <a:close/>
                    <a:moveTo>
                      <a:pt x="141209" y="184150"/>
                    </a:moveTo>
                    <a:lnTo>
                      <a:pt x="182642" y="184150"/>
                    </a:lnTo>
                    <a:cubicBezTo>
                      <a:pt x="185164" y="184150"/>
                      <a:pt x="186965" y="186348"/>
                      <a:pt x="186965" y="188913"/>
                    </a:cubicBezTo>
                    <a:cubicBezTo>
                      <a:pt x="186965" y="191477"/>
                      <a:pt x="185164" y="193309"/>
                      <a:pt x="182642" y="193309"/>
                    </a:cubicBezTo>
                    <a:lnTo>
                      <a:pt x="141209" y="193309"/>
                    </a:lnTo>
                    <a:cubicBezTo>
                      <a:pt x="138687" y="193309"/>
                      <a:pt x="136525" y="191477"/>
                      <a:pt x="136525" y="188913"/>
                    </a:cubicBezTo>
                    <a:cubicBezTo>
                      <a:pt x="136525" y="186348"/>
                      <a:pt x="138687" y="184150"/>
                      <a:pt x="141209" y="184150"/>
                    </a:cubicBezTo>
                    <a:close/>
                    <a:moveTo>
                      <a:pt x="141209" y="153987"/>
                    </a:moveTo>
                    <a:lnTo>
                      <a:pt x="182642" y="153987"/>
                    </a:lnTo>
                    <a:cubicBezTo>
                      <a:pt x="185164" y="153987"/>
                      <a:pt x="186965" y="155818"/>
                      <a:pt x="186965" y="158383"/>
                    </a:cubicBezTo>
                    <a:cubicBezTo>
                      <a:pt x="186965" y="160947"/>
                      <a:pt x="185164" y="163145"/>
                      <a:pt x="182642" y="163145"/>
                    </a:cubicBezTo>
                    <a:lnTo>
                      <a:pt x="141209" y="163145"/>
                    </a:lnTo>
                    <a:cubicBezTo>
                      <a:pt x="138687" y="163145"/>
                      <a:pt x="136525" y="160947"/>
                      <a:pt x="136525" y="158383"/>
                    </a:cubicBezTo>
                    <a:cubicBezTo>
                      <a:pt x="136525" y="155818"/>
                      <a:pt x="138687" y="153987"/>
                      <a:pt x="141209" y="153987"/>
                    </a:cubicBezTo>
                    <a:close/>
                    <a:moveTo>
                      <a:pt x="120945" y="122087"/>
                    </a:moveTo>
                    <a:lnTo>
                      <a:pt x="120945" y="231936"/>
                    </a:lnTo>
                    <a:lnTo>
                      <a:pt x="201721" y="231936"/>
                    </a:lnTo>
                    <a:lnTo>
                      <a:pt x="201721" y="122087"/>
                    </a:lnTo>
                    <a:lnTo>
                      <a:pt x="120945" y="122087"/>
                    </a:lnTo>
                    <a:close/>
                    <a:moveTo>
                      <a:pt x="91243" y="117765"/>
                    </a:moveTo>
                    <a:lnTo>
                      <a:pt x="91243" y="218610"/>
                    </a:lnTo>
                    <a:cubicBezTo>
                      <a:pt x="91243" y="225813"/>
                      <a:pt x="97401" y="231936"/>
                      <a:pt x="104645" y="231936"/>
                    </a:cubicBezTo>
                    <a:lnTo>
                      <a:pt x="112252" y="231936"/>
                    </a:lnTo>
                    <a:lnTo>
                      <a:pt x="112252" y="122087"/>
                    </a:lnTo>
                    <a:lnTo>
                      <a:pt x="104645" y="122087"/>
                    </a:lnTo>
                    <a:cubicBezTo>
                      <a:pt x="99574" y="122087"/>
                      <a:pt x="94865" y="120286"/>
                      <a:pt x="91243" y="117765"/>
                    </a:cubicBezTo>
                    <a:close/>
                    <a:moveTo>
                      <a:pt x="274150" y="97555"/>
                    </a:moveTo>
                    <a:cubicBezTo>
                      <a:pt x="276714" y="96837"/>
                      <a:pt x="279278" y="98274"/>
                      <a:pt x="280011" y="100430"/>
                    </a:cubicBezTo>
                    <a:cubicBezTo>
                      <a:pt x="291734" y="132770"/>
                      <a:pt x="291001" y="168344"/>
                      <a:pt x="277813" y="199966"/>
                    </a:cubicBezTo>
                    <a:cubicBezTo>
                      <a:pt x="277080" y="201763"/>
                      <a:pt x="275249" y="202841"/>
                      <a:pt x="273783" y="202841"/>
                    </a:cubicBezTo>
                    <a:cubicBezTo>
                      <a:pt x="273051" y="202841"/>
                      <a:pt x="272684" y="202841"/>
                      <a:pt x="271952" y="202482"/>
                    </a:cubicBezTo>
                    <a:cubicBezTo>
                      <a:pt x="269387" y="201404"/>
                      <a:pt x="268288" y="198888"/>
                      <a:pt x="269387" y="196732"/>
                    </a:cubicBezTo>
                    <a:cubicBezTo>
                      <a:pt x="281843" y="166907"/>
                      <a:pt x="282209" y="133848"/>
                      <a:pt x="271585" y="103305"/>
                    </a:cubicBezTo>
                    <a:cubicBezTo>
                      <a:pt x="270853" y="101149"/>
                      <a:pt x="271952" y="98633"/>
                      <a:pt x="274150" y="97555"/>
                    </a:cubicBezTo>
                    <a:close/>
                    <a:moveTo>
                      <a:pt x="20584" y="95972"/>
                    </a:moveTo>
                    <a:cubicBezTo>
                      <a:pt x="22807" y="96695"/>
                      <a:pt x="24289" y="99224"/>
                      <a:pt x="23177" y="101753"/>
                    </a:cubicBezTo>
                    <a:cubicBezTo>
                      <a:pt x="12435" y="131379"/>
                      <a:pt x="12806" y="164257"/>
                      <a:pt x="24289" y="193883"/>
                    </a:cubicBezTo>
                    <a:cubicBezTo>
                      <a:pt x="25029" y="196051"/>
                      <a:pt x="23918" y="198580"/>
                      <a:pt x="21696" y="199664"/>
                    </a:cubicBezTo>
                    <a:cubicBezTo>
                      <a:pt x="20955" y="199664"/>
                      <a:pt x="20584" y="199664"/>
                      <a:pt x="19844" y="199664"/>
                    </a:cubicBezTo>
                    <a:cubicBezTo>
                      <a:pt x="17991" y="199664"/>
                      <a:pt x="16510" y="198580"/>
                      <a:pt x="15769" y="197135"/>
                    </a:cubicBezTo>
                    <a:cubicBezTo>
                      <a:pt x="3545" y="165341"/>
                      <a:pt x="3175" y="130656"/>
                      <a:pt x="14658" y="98863"/>
                    </a:cubicBezTo>
                    <a:cubicBezTo>
                      <a:pt x="15399" y="96334"/>
                      <a:pt x="17991" y="95250"/>
                      <a:pt x="20584" y="95972"/>
                    </a:cubicBezTo>
                    <a:close/>
                    <a:moveTo>
                      <a:pt x="104645" y="86431"/>
                    </a:moveTo>
                    <a:cubicBezTo>
                      <a:pt x="97401" y="86431"/>
                      <a:pt x="91243" y="92553"/>
                      <a:pt x="91243" y="99757"/>
                    </a:cubicBezTo>
                    <a:cubicBezTo>
                      <a:pt x="91243" y="107320"/>
                      <a:pt x="97401" y="113443"/>
                      <a:pt x="104645" y="113443"/>
                    </a:cubicBezTo>
                    <a:lnTo>
                      <a:pt x="192665" y="113443"/>
                    </a:lnTo>
                    <a:cubicBezTo>
                      <a:pt x="189405" y="104799"/>
                      <a:pt x="189405" y="95435"/>
                      <a:pt x="192665" y="86431"/>
                    </a:cubicBezTo>
                    <a:lnTo>
                      <a:pt x="104645" y="86431"/>
                    </a:lnTo>
                    <a:close/>
                    <a:moveTo>
                      <a:pt x="104645" y="77787"/>
                    </a:moveTo>
                    <a:lnTo>
                      <a:pt x="206067" y="77787"/>
                    </a:lnTo>
                    <a:cubicBezTo>
                      <a:pt x="208603" y="77787"/>
                      <a:pt x="210776" y="79948"/>
                      <a:pt x="210776" y="82109"/>
                    </a:cubicBezTo>
                    <a:cubicBezTo>
                      <a:pt x="210776" y="84630"/>
                      <a:pt x="208603" y="86431"/>
                      <a:pt x="206067" y="86431"/>
                    </a:cubicBezTo>
                    <a:lnTo>
                      <a:pt x="202807" y="86431"/>
                    </a:lnTo>
                    <a:cubicBezTo>
                      <a:pt x="198098" y="95074"/>
                      <a:pt x="198098" y="104799"/>
                      <a:pt x="202807" y="113443"/>
                    </a:cubicBezTo>
                    <a:lnTo>
                      <a:pt x="206067" y="113443"/>
                    </a:lnTo>
                    <a:cubicBezTo>
                      <a:pt x="208603" y="113443"/>
                      <a:pt x="210776" y="115243"/>
                      <a:pt x="210776" y="117765"/>
                    </a:cubicBezTo>
                    <a:lnTo>
                      <a:pt x="210776" y="236258"/>
                    </a:lnTo>
                    <a:cubicBezTo>
                      <a:pt x="210776" y="238779"/>
                      <a:pt x="208603" y="240940"/>
                      <a:pt x="206067" y="240940"/>
                    </a:cubicBezTo>
                    <a:lnTo>
                      <a:pt x="104645" y="240940"/>
                    </a:lnTo>
                    <a:cubicBezTo>
                      <a:pt x="92330" y="240940"/>
                      <a:pt x="82550" y="230856"/>
                      <a:pt x="82550" y="218610"/>
                    </a:cubicBezTo>
                    <a:lnTo>
                      <a:pt x="82550" y="99757"/>
                    </a:lnTo>
                    <a:cubicBezTo>
                      <a:pt x="82550" y="87511"/>
                      <a:pt x="92330" y="77787"/>
                      <a:pt x="104645" y="77787"/>
                    </a:cubicBezTo>
                    <a:close/>
                    <a:moveTo>
                      <a:pt x="237641" y="36713"/>
                    </a:moveTo>
                    <a:cubicBezTo>
                      <a:pt x="239437" y="37787"/>
                      <a:pt x="239796" y="40649"/>
                      <a:pt x="238000" y="42795"/>
                    </a:cubicBezTo>
                    <a:cubicBezTo>
                      <a:pt x="235485" y="45657"/>
                      <a:pt x="234048" y="49950"/>
                      <a:pt x="234048" y="53885"/>
                    </a:cubicBezTo>
                    <a:lnTo>
                      <a:pt x="234048" y="76781"/>
                    </a:lnTo>
                    <a:lnTo>
                      <a:pt x="284347" y="76781"/>
                    </a:lnTo>
                    <a:lnTo>
                      <a:pt x="284347" y="53885"/>
                    </a:lnTo>
                    <a:cubicBezTo>
                      <a:pt x="284347" y="49950"/>
                      <a:pt x="282910" y="45657"/>
                      <a:pt x="280395" y="42795"/>
                    </a:cubicBezTo>
                    <a:cubicBezTo>
                      <a:pt x="278958" y="40649"/>
                      <a:pt x="278958" y="37787"/>
                      <a:pt x="281113" y="36713"/>
                    </a:cubicBezTo>
                    <a:cubicBezTo>
                      <a:pt x="282910" y="34925"/>
                      <a:pt x="285784" y="35282"/>
                      <a:pt x="287221" y="37071"/>
                    </a:cubicBezTo>
                    <a:cubicBezTo>
                      <a:pt x="291173" y="41722"/>
                      <a:pt x="293329" y="47804"/>
                      <a:pt x="293329" y="53885"/>
                    </a:cubicBezTo>
                    <a:lnTo>
                      <a:pt x="293329" y="81074"/>
                    </a:lnTo>
                    <a:cubicBezTo>
                      <a:pt x="293329" y="83578"/>
                      <a:pt x="291533" y="85367"/>
                      <a:pt x="288658" y="85367"/>
                    </a:cubicBezTo>
                    <a:lnTo>
                      <a:pt x="229737" y="85367"/>
                    </a:lnTo>
                    <a:cubicBezTo>
                      <a:pt x="227222" y="85367"/>
                      <a:pt x="225425" y="83578"/>
                      <a:pt x="225425" y="81074"/>
                    </a:cubicBezTo>
                    <a:lnTo>
                      <a:pt x="225425" y="53885"/>
                    </a:lnTo>
                    <a:cubicBezTo>
                      <a:pt x="225425" y="47804"/>
                      <a:pt x="227222" y="41722"/>
                      <a:pt x="231174" y="37071"/>
                    </a:cubicBezTo>
                    <a:cubicBezTo>
                      <a:pt x="232970" y="35282"/>
                      <a:pt x="235844" y="34925"/>
                      <a:pt x="237641" y="36713"/>
                    </a:cubicBezTo>
                    <a:close/>
                    <a:moveTo>
                      <a:pt x="12215" y="36713"/>
                    </a:moveTo>
                    <a:cubicBezTo>
                      <a:pt x="14012" y="37787"/>
                      <a:pt x="14371" y="40649"/>
                      <a:pt x="12575" y="42795"/>
                    </a:cubicBezTo>
                    <a:cubicBezTo>
                      <a:pt x="10419" y="45657"/>
                      <a:pt x="8622" y="49950"/>
                      <a:pt x="8622" y="53885"/>
                    </a:cubicBezTo>
                    <a:lnTo>
                      <a:pt x="8622" y="76781"/>
                    </a:lnTo>
                    <a:lnTo>
                      <a:pt x="59281" y="76781"/>
                    </a:lnTo>
                    <a:lnTo>
                      <a:pt x="59281" y="53885"/>
                    </a:lnTo>
                    <a:cubicBezTo>
                      <a:pt x="59281" y="49950"/>
                      <a:pt x="57844" y="45657"/>
                      <a:pt x="54969" y="42795"/>
                    </a:cubicBezTo>
                    <a:cubicBezTo>
                      <a:pt x="53532" y="40649"/>
                      <a:pt x="53892" y="37787"/>
                      <a:pt x="55688" y="36713"/>
                    </a:cubicBezTo>
                    <a:cubicBezTo>
                      <a:pt x="57844" y="34925"/>
                      <a:pt x="60359" y="35282"/>
                      <a:pt x="61796" y="37071"/>
                    </a:cubicBezTo>
                    <a:cubicBezTo>
                      <a:pt x="65748" y="41722"/>
                      <a:pt x="67903" y="47804"/>
                      <a:pt x="67903" y="53885"/>
                    </a:cubicBezTo>
                    <a:lnTo>
                      <a:pt x="67903" y="81074"/>
                    </a:lnTo>
                    <a:cubicBezTo>
                      <a:pt x="67903" y="83578"/>
                      <a:pt x="65748" y="85367"/>
                      <a:pt x="63592" y="85367"/>
                    </a:cubicBezTo>
                    <a:lnTo>
                      <a:pt x="4311" y="85367"/>
                    </a:lnTo>
                    <a:cubicBezTo>
                      <a:pt x="1796" y="85367"/>
                      <a:pt x="0" y="83578"/>
                      <a:pt x="0" y="81074"/>
                    </a:cubicBezTo>
                    <a:lnTo>
                      <a:pt x="0" y="53885"/>
                    </a:lnTo>
                    <a:cubicBezTo>
                      <a:pt x="0" y="47804"/>
                      <a:pt x="1796" y="41722"/>
                      <a:pt x="6107" y="37071"/>
                    </a:cubicBezTo>
                    <a:cubicBezTo>
                      <a:pt x="7545" y="35282"/>
                      <a:pt x="10419" y="34925"/>
                      <a:pt x="12215" y="36713"/>
                    </a:cubicBezTo>
                    <a:close/>
                    <a:moveTo>
                      <a:pt x="258410" y="8466"/>
                    </a:moveTo>
                    <a:cubicBezTo>
                      <a:pt x="252766" y="8466"/>
                      <a:pt x="248180" y="13405"/>
                      <a:pt x="248180" y="18697"/>
                    </a:cubicBezTo>
                    <a:cubicBezTo>
                      <a:pt x="248180" y="24341"/>
                      <a:pt x="252766" y="28928"/>
                      <a:pt x="258410" y="28928"/>
                    </a:cubicBezTo>
                    <a:cubicBezTo>
                      <a:pt x="264055" y="28928"/>
                      <a:pt x="268641" y="24341"/>
                      <a:pt x="268641" y="18697"/>
                    </a:cubicBezTo>
                    <a:cubicBezTo>
                      <a:pt x="268641" y="13405"/>
                      <a:pt x="264055" y="8466"/>
                      <a:pt x="258410" y="8466"/>
                    </a:cubicBezTo>
                    <a:close/>
                    <a:moveTo>
                      <a:pt x="32985" y="8466"/>
                    </a:moveTo>
                    <a:cubicBezTo>
                      <a:pt x="27341" y="8466"/>
                      <a:pt x="22754" y="13405"/>
                      <a:pt x="22754" y="18697"/>
                    </a:cubicBezTo>
                    <a:cubicBezTo>
                      <a:pt x="22754" y="24341"/>
                      <a:pt x="27341" y="28928"/>
                      <a:pt x="32985" y="28928"/>
                    </a:cubicBezTo>
                    <a:cubicBezTo>
                      <a:pt x="38629" y="28928"/>
                      <a:pt x="43216" y="24341"/>
                      <a:pt x="43216" y="18697"/>
                    </a:cubicBezTo>
                    <a:cubicBezTo>
                      <a:pt x="43216" y="13405"/>
                      <a:pt x="38629" y="8466"/>
                      <a:pt x="32985" y="8466"/>
                    </a:cubicBezTo>
                    <a:close/>
                    <a:moveTo>
                      <a:pt x="145691" y="6778"/>
                    </a:moveTo>
                    <a:cubicBezTo>
                      <a:pt x="171211" y="6778"/>
                      <a:pt x="196731" y="13556"/>
                      <a:pt x="219015" y="27113"/>
                    </a:cubicBezTo>
                    <a:cubicBezTo>
                      <a:pt x="221531" y="28559"/>
                      <a:pt x="221891" y="31089"/>
                      <a:pt x="220813" y="33258"/>
                    </a:cubicBezTo>
                    <a:cubicBezTo>
                      <a:pt x="219015" y="35427"/>
                      <a:pt x="216499" y="36150"/>
                      <a:pt x="214702" y="34704"/>
                    </a:cubicBezTo>
                    <a:cubicBezTo>
                      <a:pt x="172648" y="9037"/>
                      <a:pt x="118733" y="9037"/>
                      <a:pt x="77038" y="34704"/>
                    </a:cubicBezTo>
                    <a:cubicBezTo>
                      <a:pt x="76320" y="35427"/>
                      <a:pt x="75601" y="35427"/>
                      <a:pt x="74882" y="35427"/>
                    </a:cubicBezTo>
                    <a:cubicBezTo>
                      <a:pt x="73444" y="35427"/>
                      <a:pt x="72006" y="34704"/>
                      <a:pt x="70928" y="33258"/>
                    </a:cubicBezTo>
                    <a:cubicBezTo>
                      <a:pt x="69850" y="31089"/>
                      <a:pt x="70209" y="28559"/>
                      <a:pt x="72366" y="27113"/>
                    </a:cubicBezTo>
                    <a:cubicBezTo>
                      <a:pt x="94651" y="13556"/>
                      <a:pt x="120171" y="6778"/>
                      <a:pt x="145691" y="6778"/>
                    </a:cubicBezTo>
                    <a:close/>
                    <a:moveTo>
                      <a:pt x="258410" y="0"/>
                    </a:moveTo>
                    <a:cubicBezTo>
                      <a:pt x="268994" y="0"/>
                      <a:pt x="277460" y="8466"/>
                      <a:pt x="277460" y="18697"/>
                    </a:cubicBezTo>
                    <a:cubicBezTo>
                      <a:pt x="277460" y="29280"/>
                      <a:pt x="268994" y="37747"/>
                      <a:pt x="258410" y="37747"/>
                    </a:cubicBezTo>
                    <a:cubicBezTo>
                      <a:pt x="248180" y="37747"/>
                      <a:pt x="239713" y="29280"/>
                      <a:pt x="239713" y="18697"/>
                    </a:cubicBezTo>
                    <a:cubicBezTo>
                      <a:pt x="239713" y="8466"/>
                      <a:pt x="248180" y="0"/>
                      <a:pt x="258410" y="0"/>
                    </a:cubicBezTo>
                    <a:close/>
                    <a:moveTo>
                      <a:pt x="32985" y="0"/>
                    </a:moveTo>
                    <a:cubicBezTo>
                      <a:pt x="43568" y="0"/>
                      <a:pt x="52035" y="8466"/>
                      <a:pt x="52035" y="18697"/>
                    </a:cubicBezTo>
                    <a:cubicBezTo>
                      <a:pt x="52035" y="29280"/>
                      <a:pt x="43568" y="37747"/>
                      <a:pt x="32985" y="37747"/>
                    </a:cubicBezTo>
                    <a:cubicBezTo>
                      <a:pt x="22754" y="37747"/>
                      <a:pt x="14288" y="29280"/>
                      <a:pt x="14288" y="18697"/>
                    </a:cubicBezTo>
                    <a:cubicBezTo>
                      <a:pt x="14288" y="8466"/>
                      <a:pt x="22754" y="0"/>
                      <a:pt x="32985" y="0"/>
                    </a:cubicBezTo>
                    <a:close/>
                  </a:path>
                </a:pathLst>
              </a:custGeom>
              <a:solidFill>
                <a:srgbClr val="ED8B00"/>
              </a:solidFill>
              <a:ln>
                <a:noFill/>
              </a:ln>
            </p:spPr>
            <p:txBody>
              <a:bodyPr anchor="ctr"/>
              <a:lstStyle/>
              <a:p>
                <a:endParaRPr lang="en-US" sz="90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DBA8E2-2E49-D3DC-8F70-3EBC50517161}"/>
                  </a:ext>
                </a:extLst>
              </p:cNvPr>
              <p:cNvSpPr txBox="1"/>
              <p:nvPr/>
            </p:nvSpPr>
            <p:spPr>
              <a:xfrm>
                <a:off x="4974332" y="4365181"/>
                <a:ext cx="1914319" cy="67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2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Debt collection processes could be costing you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7340689" y="5111205"/>
              <a:ext cx="1891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</a:t>
            </a: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82A8FF3A-1109-D02E-6337-7F8C3FD38D82}"/>
              </a:ext>
            </a:extLst>
          </p:cNvPr>
          <p:cNvGrpSpPr/>
          <p:nvPr/>
        </p:nvGrpSpPr>
        <p:grpSpPr>
          <a:xfrm>
            <a:off x="2516400" y="1508400"/>
            <a:ext cx="2094684" cy="3989816"/>
            <a:chOff x="2932830" y="1573844"/>
            <a:chExt cx="2094684" cy="3989816"/>
          </a:xfrm>
        </p:grpSpPr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3034163" y="5014667"/>
              <a:ext cx="1930036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3017411" y="1895698"/>
              <a:ext cx="1930036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2932830" y="2095401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8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25963" y="1573844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3024842" y="2149813"/>
              <a:ext cx="1951578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3054308" y="4357403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3014751" y="5157583"/>
              <a:ext cx="1892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valmspi</a:t>
              </a:r>
              <a:r>
                <a:rPr lang="tr-TR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ANNUAL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A65EFCB1-3F26-2C8B-1E54-7EEE83D32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728319"/>
              </p:ext>
            </p:extLst>
          </p:nvPr>
        </p:nvGraphicFramePr>
        <p:xfrm>
          <a:off x="564421" y="888700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0555603-B786-A93B-8B30-13D773E0D58C}"/>
              </a:ext>
            </a:extLst>
          </p:cNvPr>
          <p:cNvSpPr txBox="1">
            <a:spLocks/>
          </p:cNvSpPr>
          <p:nvPr/>
        </p:nvSpPr>
        <p:spPr>
          <a:xfrm>
            <a:off x="1378465" y="3307224"/>
            <a:ext cx="3544235" cy="6138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10555E3-8C48-4464-64DA-8F9B731C52BF}"/>
              </a:ext>
            </a:extLst>
          </p:cNvPr>
          <p:cNvSpPr txBox="1">
            <a:spLocks/>
          </p:cNvSpPr>
          <p:nvPr/>
        </p:nvSpPr>
        <p:spPr>
          <a:xfrm>
            <a:off x="6223817" y="1087908"/>
            <a:ext cx="1656189" cy="3929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pSp>
        <p:nvGrpSpPr>
          <p:cNvPr id="6" name="Grup 63">
            <a:extLst>
              <a:ext uri="{FF2B5EF4-FFF2-40B4-BE49-F238E27FC236}">
                <a16:creationId xmlns:a16="http://schemas.microsoft.com/office/drawing/2014/main" id="{696D51A8-E96A-481B-F106-BAA07AD04CFD}"/>
              </a:ext>
            </a:extLst>
          </p:cNvPr>
          <p:cNvGrpSpPr/>
          <p:nvPr/>
        </p:nvGrpSpPr>
        <p:grpSpPr>
          <a:xfrm>
            <a:off x="6223817" y="3281940"/>
            <a:ext cx="4516445" cy="1565426"/>
            <a:chOff x="356496" y="683777"/>
            <a:chExt cx="3362632" cy="1657959"/>
          </a:xfrm>
        </p:grpSpPr>
        <p:sp>
          <p:nvSpPr>
            <p:cNvPr id="7" name="TextBox 41">
              <a:extLst>
                <a:ext uri="{FF2B5EF4-FFF2-40B4-BE49-F238E27FC236}">
                  <a16:creationId xmlns:a16="http://schemas.microsoft.com/office/drawing/2014/main" id="{3244B739-172F-065F-6BD7-C667E69F7CC5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i="0" dirty="0" err="1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8" name="Metin kutusu 65">
              <a:extLst>
                <a:ext uri="{FF2B5EF4-FFF2-40B4-BE49-F238E27FC236}">
                  <a16:creationId xmlns:a16="http://schemas.microsoft.com/office/drawing/2014/main" id="{52AEE00D-E1B1-D9A5-F908-C344A0146A8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" name="Metin kutusu 66">
              <a:extLst>
                <a:ext uri="{FF2B5EF4-FFF2-40B4-BE49-F238E27FC236}">
                  <a16:creationId xmlns:a16="http://schemas.microsoft.com/office/drawing/2014/main" id="{A34982A3-9209-878E-4003-305A7F7065FD}"/>
                </a:ext>
              </a:extLst>
            </p:cNvPr>
            <p:cNvSpPr txBox="1"/>
            <p:nvPr/>
          </p:nvSpPr>
          <p:spPr>
            <a:xfrm>
              <a:off x="356496" y="1559409"/>
              <a:ext cx="3261775" cy="782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10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3" name="Grup 67">
            <a:extLst>
              <a:ext uri="{FF2B5EF4-FFF2-40B4-BE49-F238E27FC236}">
                <a16:creationId xmlns:a16="http://schemas.microsoft.com/office/drawing/2014/main" id="{C589ED89-B62E-346D-D652-630B74573970}"/>
              </a:ext>
            </a:extLst>
          </p:cNvPr>
          <p:cNvGrpSpPr/>
          <p:nvPr/>
        </p:nvGrpSpPr>
        <p:grpSpPr>
          <a:xfrm>
            <a:off x="6223817" y="1597982"/>
            <a:ext cx="4808512" cy="1566090"/>
            <a:chOff x="356496" y="683777"/>
            <a:chExt cx="3362632" cy="1658664"/>
          </a:xfrm>
        </p:grpSpPr>
        <p:sp>
          <p:nvSpPr>
            <p:cNvPr id="17" name="TextBox 41">
              <a:extLst>
                <a:ext uri="{FF2B5EF4-FFF2-40B4-BE49-F238E27FC236}">
                  <a16:creationId xmlns:a16="http://schemas.microsoft.com/office/drawing/2014/main" id="{D2B1565B-D878-B45E-5BBE-D697BB999252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2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F15D2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1" name="Metin kutusu 69">
              <a:extLst>
                <a:ext uri="{FF2B5EF4-FFF2-40B4-BE49-F238E27FC236}">
                  <a16:creationId xmlns:a16="http://schemas.microsoft.com/office/drawing/2014/main" id="{6ECFDDDB-05EB-3C48-6918-3CAECF67437F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3" name="Metin kutusu 70">
              <a:extLst>
                <a:ext uri="{FF2B5EF4-FFF2-40B4-BE49-F238E27FC236}">
                  <a16:creationId xmlns:a16="http://schemas.microsoft.com/office/drawing/2014/main" id="{52BE5C30-3C08-3C04-90FF-A38C417A7FF5}"/>
                </a:ext>
              </a:extLst>
            </p:cNvPr>
            <p:cNvSpPr txBox="1"/>
            <p:nvPr/>
          </p:nvSpPr>
          <p:spPr>
            <a:xfrm>
              <a:off x="356496" y="1560114"/>
              <a:ext cx="3261775" cy="782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24" name="Grup 3">
            <a:extLst>
              <a:ext uri="{FF2B5EF4-FFF2-40B4-BE49-F238E27FC236}">
                <a16:creationId xmlns:a16="http://schemas.microsoft.com/office/drawing/2014/main" id="{20972701-6F6C-6943-A4AA-518B8321563D}"/>
              </a:ext>
            </a:extLst>
          </p:cNvPr>
          <p:cNvGrpSpPr/>
          <p:nvPr/>
        </p:nvGrpSpPr>
        <p:grpSpPr>
          <a:xfrm>
            <a:off x="6223817" y="4960232"/>
            <a:ext cx="4556307" cy="1419018"/>
            <a:chOff x="356496" y="683777"/>
            <a:chExt cx="3362632" cy="1502898"/>
          </a:xfrm>
        </p:grpSpPr>
        <p:sp>
          <p:nvSpPr>
            <p:cNvPr id="25" name="TextBox 41">
              <a:extLst>
                <a:ext uri="{FF2B5EF4-FFF2-40B4-BE49-F238E27FC236}">
                  <a16:creationId xmlns:a16="http://schemas.microsoft.com/office/drawing/2014/main" id="{036214D1-7919-E287-4C54-F415E9475989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i="0" dirty="0" err="1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7" name="Metin kutusu 5">
              <a:extLst>
                <a:ext uri="{FF2B5EF4-FFF2-40B4-BE49-F238E27FC236}">
                  <a16:creationId xmlns:a16="http://schemas.microsoft.com/office/drawing/2014/main" id="{021A9A1E-4593-5BB3-7962-CE34A137AA7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8" name="Metin kutusu 6">
              <a:extLst>
                <a:ext uri="{FF2B5EF4-FFF2-40B4-BE49-F238E27FC236}">
                  <a16:creationId xmlns:a16="http://schemas.microsoft.com/office/drawing/2014/main" id="{7D234B86-C37A-10C2-AD03-3D24C8A226E3}"/>
                </a:ext>
              </a:extLst>
            </p:cNvPr>
            <p:cNvSpPr txBox="1"/>
            <p:nvPr/>
          </p:nvSpPr>
          <p:spPr>
            <a:xfrm>
              <a:off x="356496" y="1575482"/>
              <a:ext cx="3261775" cy="611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10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1004079" y="5275906"/>
            <a:ext cx="962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 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2243</TotalTime>
  <Words>269</Words>
  <Application>Microsoft Office PowerPoint</Application>
  <PresentationFormat>Geniş ekran</PresentationFormat>
  <Paragraphs>49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2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ANNUAL COST OF DELAY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26</cp:revision>
  <dcterms:created xsi:type="dcterms:W3CDTF">2024-07-05T15:05:35Z</dcterms:created>
  <dcterms:modified xsi:type="dcterms:W3CDTF">2024-10-09T17:00:39Z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